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7"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9A37E-AE88-4715-8016-7D3B3C1A3285}" v="16" dt="2026-04-30T06:47:00.0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0196" autoAdjust="0"/>
  </p:normalViewPr>
  <p:slideViewPr>
    <p:cSldViewPr snapToGrid="0">
      <p:cViewPr varScale="1">
        <p:scale>
          <a:sx n="58" d="100"/>
          <a:sy n="58" d="100"/>
        </p:scale>
        <p:origin x="164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a khan" userId="5125e21c4a642311" providerId="LiveId" clId="{2EBFD0D6-0627-43FA-827A-2A99F2A0C385}"/>
    <pc:docChg chg="undo redo custSel addSld delSld modSld modMainMaster">
      <pc:chgData name="mona khan" userId="5125e21c4a642311" providerId="LiveId" clId="{2EBFD0D6-0627-43FA-827A-2A99F2A0C385}" dt="2026-04-30T06:47:51.532" v="167" actId="2696"/>
      <pc:docMkLst>
        <pc:docMk/>
      </pc:docMkLst>
      <pc:sldChg chg="modSp mod modNotesTx">
        <pc:chgData name="mona khan" userId="5125e21c4a642311" providerId="LiveId" clId="{2EBFD0D6-0627-43FA-827A-2A99F2A0C385}" dt="2026-04-30T06:45:02.706" v="152"/>
        <pc:sldMkLst>
          <pc:docMk/>
          <pc:sldMk cId="2850287320" sldId="256"/>
        </pc:sldMkLst>
        <pc:spChg chg="mod">
          <ac:chgData name="mona khan" userId="5125e21c4a642311" providerId="LiveId" clId="{2EBFD0D6-0627-43FA-827A-2A99F2A0C385}" dt="2026-04-30T06:45:02.706" v="152"/>
          <ac:spMkLst>
            <pc:docMk/>
            <pc:sldMk cId="2850287320" sldId="256"/>
            <ac:spMk id="2" creationId="{53DF6C13-C37D-24F3-9AE3-D2CD363958DA}"/>
          </ac:spMkLst>
        </pc:spChg>
        <pc:spChg chg="mod">
          <ac:chgData name="mona khan" userId="5125e21c4a642311" providerId="LiveId" clId="{2EBFD0D6-0627-43FA-827A-2A99F2A0C385}" dt="2026-04-30T06:45:02.706" v="152"/>
          <ac:spMkLst>
            <pc:docMk/>
            <pc:sldMk cId="2850287320" sldId="256"/>
            <ac:spMk id="3" creationId="{2503F387-DCDD-C17B-6CD5-64AF23820ABD}"/>
          </ac:spMkLst>
        </pc:spChg>
      </pc:sldChg>
      <pc:sldChg chg="addSp delSp modSp new mod setBg delDesignElem modNotesTx">
        <pc:chgData name="mona khan" userId="5125e21c4a642311" providerId="LiveId" clId="{2EBFD0D6-0627-43FA-827A-2A99F2A0C385}" dt="2026-04-30T06:45:35.050" v="154"/>
        <pc:sldMkLst>
          <pc:docMk/>
          <pc:sldMk cId="3840704755" sldId="257"/>
        </pc:sldMkLst>
        <pc:spChg chg="mod">
          <ac:chgData name="mona khan" userId="5125e21c4a642311" providerId="LiveId" clId="{2EBFD0D6-0627-43FA-827A-2A99F2A0C385}" dt="2026-04-30T06:38:53.625" v="120" actId="26606"/>
          <ac:spMkLst>
            <pc:docMk/>
            <pc:sldMk cId="3840704755" sldId="257"/>
            <ac:spMk id="2" creationId="{37209633-C7B0-6582-3B37-05E28A0BD585}"/>
          </ac:spMkLst>
        </pc:spChg>
        <pc:spChg chg="mod">
          <ac:chgData name="mona khan" userId="5125e21c4a642311" providerId="LiveId" clId="{2EBFD0D6-0627-43FA-827A-2A99F2A0C385}" dt="2026-04-30T06:38:53.625" v="120" actId="26606"/>
          <ac:spMkLst>
            <pc:docMk/>
            <pc:sldMk cId="3840704755" sldId="257"/>
            <ac:spMk id="3" creationId="{49188914-849D-E02E-2666-C3992A4D34BB}"/>
          </ac:spMkLst>
        </pc:spChg>
        <pc:spChg chg="add del">
          <ac:chgData name="mona khan" userId="5125e21c4a642311" providerId="LiveId" clId="{2EBFD0D6-0627-43FA-827A-2A99F2A0C385}" dt="2026-04-30T06:45:02.706" v="152"/>
          <ac:spMkLst>
            <pc:docMk/>
            <pc:sldMk cId="3840704755" sldId="257"/>
            <ac:spMk id="10" creationId="{B0B8DCBA-FEED-46EF-A140-35B904015B49}"/>
          </ac:spMkLst>
        </pc:spChg>
        <pc:spChg chg="add del">
          <ac:chgData name="mona khan" userId="5125e21c4a642311" providerId="LiveId" clId="{2EBFD0D6-0627-43FA-827A-2A99F2A0C385}" dt="2026-04-30T06:45:02.706" v="152"/>
          <ac:spMkLst>
            <pc:docMk/>
            <pc:sldMk cId="3840704755" sldId="257"/>
            <ac:spMk id="17" creationId="{D5B0017B-2ECA-49AF-B397-DC140825DF8D}"/>
          </ac:spMkLst>
        </pc:spChg>
        <pc:grpChg chg="add del">
          <ac:chgData name="mona khan" userId="5125e21c4a642311" providerId="LiveId" clId="{2EBFD0D6-0627-43FA-827A-2A99F2A0C385}" dt="2026-04-30T06:45:02.706" v="152"/>
          <ac:grpSpMkLst>
            <pc:docMk/>
            <pc:sldMk cId="3840704755" sldId="257"/>
            <ac:grpSpMk id="12" creationId="{AE1C45F0-260A-458C-96ED-C1F6D2151219}"/>
          </ac:grpSpMkLst>
        </pc:grpChg>
        <pc:picChg chg="add mod">
          <ac:chgData name="mona khan" userId="5125e21c4a642311" providerId="LiveId" clId="{2EBFD0D6-0627-43FA-827A-2A99F2A0C385}" dt="2026-04-30T06:38:53.625" v="120" actId="26606"/>
          <ac:picMkLst>
            <pc:docMk/>
            <pc:sldMk cId="3840704755" sldId="257"/>
            <ac:picMk id="5" creationId="{7AA4F716-9BD2-9681-DD25-A545CB529396}"/>
          </ac:picMkLst>
        </pc:picChg>
        <pc:cxnChg chg="add del">
          <ac:chgData name="mona khan" userId="5125e21c4a642311" providerId="LiveId" clId="{2EBFD0D6-0627-43FA-827A-2A99F2A0C385}" dt="2026-04-30T06:45:02.706" v="152"/>
          <ac:cxnSpMkLst>
            <pc:docMk/>
            <pc:sldMk cId="3840704755" sldId="257"/>
            <ac:cxnSpMk id="19" creationId="{6CF1BAF6-AD41-4082-B212-8A1F9A2E8779}"/>
          </ac:cxnSpMkLst>
        </pc:cxnChg>
      </pc:sldChg>
      <pc:sldChg chg="addSp delSp modSp new del mod setBg delDesignElem modNotesTx">
        <pc:chgData name="mona khan" userId="5125e21c4a642311" providerId="LiveId" clId="{2EBFD0D6-0627-43FA-827A-2A99F2A0C385}" dt="2026-04-30T06:47:49.049" v="166" actId="2696"/>
        <pc:sldMkLst>
          <pc:docMk/>
          <pc:sldMk cId="1560637497" sldId="258"/>
        </pc:sldMkLst>
        <pc:spChg chg="mod">
          <ac:chgData name="mona khan" userId="5125e21c4a642311" providerId="LiveId" clId="{2EBFD0D6-0627-43FA-827A-2A99F2A0C385}" dt="2026-04-30T06:45:02.706" v="152"/>
          <ac:spMkLst>
            <pc:docMk/>
            <pc:sldMk cId="1560637497" sldId="258"/>
            <ac:spMk id="2" creationId="{E5599E62-1069-F84D-1515-1184C46B29D4}"/>
          </ac:spMkLst>
        </pc:spChg>
        <pc:spChg chg="del mod">
          <ac:chgData name="mona khan" userId="5125e21c4a642311" providerId="LiveId" clId="{2EBFD0D6-0627-43FA-827A-2A99F2A0C385}" dt="2026-04-30T06:39:00.108" v="121" actId="26606"/>
          <ac:spMkLst>
            <pc:docMk/>
            <pc:sldMk cId="1560637497" sldId="258"/>
            <ac:spMk id="3" creationId="{430471FF-A574-969B-FB13-7A3EAB23AA23}"/>
          </ac:spMkLst>
        </pc:spChg>
        <pc:spChg chg="add del">
          <ac:chgData name="mona khan" userId="5125e21c4a642311" providerId="LiveId" clId="{2EBFD0D6-0627-43FA-827A-2A99F2A0C385}" dt="2026-04-30T06:45:02.706" v="152"/>
          <ac:spMkLst>
            <pc:docMk/>
            <pc:sldMk cId="1560637497" sldId="258"/>
            <ac:spMk id="10" creationId="{B50AB553-2A96-4A92-96F2-93548E096954}"/>
          </ac:spMkLst>
        </pc:spChg>
        <pc:graphicFrameChg chg="add mod">
          <ac:chgData name="mona khan" userId="5125e21c4a642311" providerId="LiveId" clId="{2EBFD0D6-0627-43FA-827A-2A99F2A0C385}" dt="2026-04-30T06:45:02.706" v="152"/>
          <ac:graphicFrameMkLst>
            <pc:docMk/>
            <pc:sldMk cId="1560637497" sldId="258"/>
            <ac:graphicFrameMk id="5" creationId="{9E0A7A60-B4ED-632B-89C9-89BD765A6AEB}"/>
          </ac:graphicFrameMkLst>
        </pc:graphicFrameChg>
        <pc:picChg chg="add mod">
          <ac:chgData name="mona khan" userId="5125e21c4a642311" providerId="LiveId" clId="{2EBFD0D6-0627-43FA-827A-2A99F2A0C385}" dt="2026-04-30T06:46:48.394" v="158" actId="1076"/>
          <ac:picMkLst>
            <pc:docMk/>
            <pc:sldMk cId="1560637497" sldId="258"/>
            <ac:picMk id="6" creationId="{78846B1A-8EDE-A5E6-C1DF-A9323E4BB480}"/>
          </ac:picMkLst>
        </pc:picChg>
      </pc:sldChg>
      <pc:sldChg chg="addSp delSp modSp new mod setBg delDesignElem modNotesTx">
        <pc:chgData name="mona khan" userId="5125e21c4a642311" providerId="LiveId" clId="{2EBFD0D6-0627-43FA-827A-2A99F2A0C385}" dt="2026-04-30T06:45:35.050" v="154"/>
        <pc:sldMkLst>
          <pc:docMk/>
          <pc:sldMk cId="1734483469" sldId="259"/>
        </pc:sldMkLst>
        <pc:spChg chg="mod">
          <ac:chgData name="mona khan" userId="5125e21c4a642311" providerId="LiveId" clId="{2EBFD0D6-0627-43FA-827A-2A99F2A0C385}" dt="2026-04-30T06:35:30.711" v="110" actId="26606"/>
          <ac:spMkLst>
            <pc:docMk/>
            <pc:sldMk cId="1734483469" sldId="259"/>
            <ac:spMk id="2" creationId="{8C41F4F0-B2D5-BD2F-9FB9-6A54577A76C8}"/>
          </ac:spMkLst>
        </pc:spChg>
        <pc:spChg chg="mod">
          <ac:chgData name="mona khan" userId="5125e21c4a642311" providerId="LiveId" clId="{2EBFD0D6-0627-43FA-827A-2A99F2A0C385}" dt="2026-04-30T06:45:02.706" v="152"/>
          <ac:spMkLst>
            <pc:docMk/>
            <pc:sldMk cId="1734483469" sldId="259"/>
            <ac:spMk id="3" creationId="{2822E99F-69AD-B709-AFBB-77DE7C0586FE}"/>
          </ac:spMkLst>
        </pc:spChg>
        <pc:spChg chg="add del">
          <ac:chgData name="mona khan" userId="5125e21c4a642311" providerId="LiveId" clId="{2EBFD0D6-0627-43FA-827A-2A99F2A0C385}" dt="2026-04-30T06:45:02.706" v="152"/>
          <ac:spMkLst>
            <pc:docMk/>
            <pc:sldMk cId="1734483469" sldId="259"/>
            <ac:spMk id="10" creationId="{058A14AF-9FB5-4CC7-BA35-E8E85D3EDF0E}"/>
          </ac:spMkLst>
        </pc:spChg>
        <pc:spChg chg="add del">
          <ac:chgData name="mona khan" userId="5125e21c4a642311" providerId="LiveId" clId="{2EBFD0D6-0627-43FA-827A-2A99F2A0C385}" dt="2026-04-30T06:45:02.706" v="152"/>
          <ac:spMkLst>
            <pc:docMk/>
            <pc:sldMk cId="1734483469" sldId="259"/>
            <ac:spMk id="12" creationId="{3A9A4357-BD1D-4622-A4FE-766E6AB8DE84}"/>
          </ac:spMkLst>
        </pc:spChg>
        <pc:spChg chg="add del">
          <ac:chgData name="mona khan" userId="5125e21c4a642311" providerId="LiveId" clId="{2EBFD0D6-0627-43FA-827A-2A99F2A0C385}" dt="2026-04-30T06:45:02.706" v="152"/>
          <ac:spMkLst>
            <pc:docMk/>
            <pc:sldMk cId="1734483469" sldId="259"/>
            <ac:spMk id="14" creationId="{E659831F-0D9A-4C63-9EBB-8435B85A440F}"/>
          </ac:spMkLst>
        </pc:spChg>
        <pc:spChg chg="add del">
          <ac:chgData name="mona khan" userId="5125e21c4a642311" providerId="LiveId" clId="{2EBFD0D6-0627-43FA-827A-2A99F2A0C385}" dt="2026-04-30T06:45:02.706" v="152"/>
          <ac:spMkLst>
            <pc:docMk/>
            <pc:sldMk cId="1734483469" sldId="259"/>
            <ac:spMk id="16" creationId="{E6995CE5-F890-4ABA-82A2-26507CE8D2A3}"/>
          </ac:spMkLst>
        </pc:spChg>
        <pc:picChg chg="add mod">
          <ac:chgData name="mona khan" userId="5125e21c4a642311" providerId="LiveId" clId="{2EBFD0D6-0627-43FA-827A-2A99F2A0C385}" dt="2026-04-30T06:35:30.711" v="110" actId="26606"/>
          <ac:picMkLst>
            <pc:docMk/>
            <pc:sldMk cId="1734483469" sldId="259"/>
            <ac:picMk id="5" creationId="{F6C404C7-1BE8-667C-3A55-8DD7E83CF447}"/>
          </ac:picMkLst>
        </pc:picChg>
      </pc:sldChg>
      <pc:sldChg chg="addSp delSp modSp new mod setBg delDesignElem modNotesTx">
        <pc:chgData name="mona khan" userId="5125e21c4a642311" providerId="LiveId" clId="{2EBFD0D6-0627-43FA-827A-2A99F2A0C385}" dt="2026-04-30T06:45:35.050" v="154"/>
        <pc:sldMkLst>
          <pc:docMk/>
          <pc:sldMk cId="2483018781" sldId="260"/>
        </pc:sldMkLst>
        <pc:spChg chg="mod">
          <ac:chgData name="mona khan" userId="5125e21c4a642311" providerId="LiveId" clId="{2EBFD0D6-0627-43FA-827A-2A99F2A0C385}" dt="2026-04-30T06:40:12.725" v="123" actId="26606"/>
          <ac:spMkLst>
            <pc:docMk/>
            <pc:sldMk cId="2483018781" sldId="260"/>
            <ac:spMk id="2" creationId="{E3A11BED-F776-5D33-9652-68E936FB0FF0}"/>
          </ac:spMkLst>
        </pc:spChg>
        <pc:spChg chg="mod">
          <ac:chgData name="mona khan" userId="5125e21c4a642311" providerId="LiveId" clId="{2EBFD0D6-0627-43FA-827A-2A99F2A0C385}" dt="2026-04-30T06:40:12.725" v="123" actId="26606"/>
          <ac:spMkLst>
            <pc:docMk/>
            <pc:sldMk cId="2483018781" sldId="260"/>
            <ac:spMk id="3" creationId="{35164E31-2636-A435-504D-8E081898E17B}"/>
          </ac:spMkLst>
        </pc:spChg>
        <pc:spChg chg="add del">
          <ac:chgData name="mona khan" userId="5125e21c4a642311" providerId="LiveId" clId="{2EBFD0D6-0627-43FA-827A-2A99F2A0C385}" dt="2026-04-30T06:45:02.706" v="152"/>
          <ac:spMkLst>
            <pc:docMk/>
            <pc:sldMk cId="2483018781" sldId="260"/>
            <ac:spMk id="10" creationId="{4AC6B390-BC59-4F1D-A0EE-D71A92F0A0B2}"/>
          </ac:spMkLst>
        </pc:spChg>
        <pc:spChg chg="add del">
          <ac:chgData name="mona khan" userId="5125e21c4a642311" providerId="LiveId" clId="{2EBFD0D6-0627-43FA-827A-2A99F2A0C385}" dt="2026-04-30T06:45:02.706" v="152"/>
          <ac:spMkLst>
            <pc:docMk/>
            <pc:sldMk cId="2483018781" sldId="260"/>
            <ac:spMk id="12" creationId="{B6C60D79-16F1-4C4B-B7E3-7634E7069CDE}"/>
          </ac:spMkLst>
        </pc:spChg>
        <pc:spChg chg="add del">
          <ac:chgData name="mona khan" userId="5125e21c4a642311" providerId="LiveId" clId="{2EBFD0D6-0627-43FA-827A-2A99F2A0C385}" dt="2026-04-30T06:45:02.706" v="152"/>
          <ac:spMkLst>
            <pc:docMk/>
            <pc:sldMk cId="2483018781" sldId="260"/>
            <ac:spMk id="14" creationId="{426B127E-6498-4C77-9C9D-4553A5113B80}"/>
          </ac:spMkLst>
        </pc:spChg>
        <pc:picChg chg="add mod ord">
          <ac:chgData name="mona khan" userId="5125e21c4a642311" providerId="LiveId" clId="{2EBFD0D6-0627-43FA-827A-2A99F2A0C385}" dt="2026-04-30T06:40:12.725" v="123" actId="26606"/>
          <ac:picMkLst>
            <pc:docMk/>
            <pc:sldMk cId="2483018781" sldId="260"/>
            <ac:picMk id="5" creationId="{EB4FDD19-FF9B-330A-4EBB-6F431556CCC0}"/>
          </ac:picMkLst>
        </pc:picChg>
      </pc:sldChg>
      <pc:sldChg chg="addSp delSp modSp new mod setBg delDesignElem modNotesTx">
        <pc:chgData name="mona khan" userId="5125e21c4a642311" providerId="LiveId" clId="{2EBFD0D6-0627-43FA-827A-2A99F2A0C385}" dt="2026-04-30T06:45:35.050" v="154"/>
        <pc:sldMkLst>
          <pc:docMk/>
          <pc:sldMk cId="2812838658" sldId="261"/>
        </pc:sldMkLst>
        <pc:spChg chg="mod">
          <ac:chgData name="mona khan" userId="5125e21c4a642311" providerId="LiveId" clId="{2EBFD0D6-0627-43FA-827A-2A99F2A0C385}" dt="2026-04-30T06:45:02.706" v="152"/>
          <ac:spMkLst>
            <pc:docMk/>
            <pc:sldMk cId="2812838658" sldId="261"/>
            <ac:spMk id="2" creationId="{62DE2D21-3E2D-DC40-E440-FE4AB9362441}"/>
          </ac:spMkLst>
        </pc:spChg>
        <pc:spChg chg="mod">
          <ac:chgData name="mona khan" userId="5125e21c4a642311" providerId="LiveId" clId="{2EBFD0D6-0627-43FA-827A-2A99F2A0C385}" dt="2026-04-30T06:42:03.154" v="125" actId="26606"/>
          <ac:spMkLst>
            <pc:docMk/>
            <pc:sldMk cId="2812838658" sldId="261"/>
            <ac:spMk id="3" creationId="{EEF301D5-4122-9CA3-B65A-49DCE710DD68}"/>
          </ac:spMkLst>
        </pc:spChg>
        <pc:spChg chg="add del">
          <ac:chgData name="mona khan" userId="5125e21c4a642311" providerId="LiveId" clId="{2EBFD0D6-0627-43FA-827A-2A99F2A0C385}" dt="2026-04-30T06:45:02.706" v="152"/>
          <ac:spMkLst>
            <pc:docMk/>
            <pc:sldMk cId="2812838658" sldId="261"/>
            <ac:spMk id="10" creationId="{4AC6B390-BC59-4F1D-A0EE-D71A92F0A0B2}"/>
          </ac:spMkLst>
        </pc:spChg>
        <pc:spChg chg="add del">
          <ac:chgData name="mona khan" userId="5125e21c4a642311" providerId="LiveId" clId="{2EBFD0D6-0627-43FA-827A-2A99F2A0C385}" dt="2026-04-30T06:45:02.706" v="152"/>
          <ac:spMkLst>
            <pc:docMk/>
            <pc:sldMk cId="2812838658" sldId="261"/>
            <ac:spMk id="12" creationId="{B6C60D79-16F1-4C4B-B7E3-7634E7069CDE}"/>
          </ac:spMkLst>
        </pc:spChg>
        <pc:spChg chg="add del">
          <ac:chgData name="mona khan" userId="5125e21c4a642311" providerId="LiveId" clId="{2EBFD0D6-0627-43FA-827A-2A99F2A0C385}" dt="2026-04-30T06:45:02.706" v="152"/>
          <ac:spMkLst>
            <pc:docMk/>
            <pc:sldMk cId="2812838658" sldId="261"/>
            <ac:spMk id="14" creationId="{426B127E-6498-4C77-9C9D-4553A5113B80}"/>
          </ac:spMkLst>
        </pc:spChg>
        <pc:picChg chg="add mod ord">
          <ac:chgData name="mona khan" userId="5125e21c4a642311" providerId="LiveId" clId="{2EBFD0D6-0627-43FA-827A-2A99F2A0C385}" dt="2026-04-30T06:42:03.154" v="125" actId="26606"/>
          <ac:picMkLst>
            <pc:docMk/>
            <pc:sldMk cId="2812838658" sldId="261"/>
            <ac:picMk id="5" creationId="{71F892DE-9C2F-A7E2-FE4E-E073EBE6AB0B}"/>
          </ac:picMkLst>
        </pc:picChg>
      </pc:sldChg>
      <pc:sldChg chg="addSp delSp modSp new mod setBg delDesignElem modNotesTx">
        <pc:chgData name="mona khan" userId="5125e21c4a642311" providerId="LiveId" clId="{2EBFD0D6-0627-43FA-827A-2A99F2A0C385}" dt="2026-04-30T06:45:35.050" v="154"/>
        <pc:sldMkLst>
          <pc:docMk/>
          <pc:sldMk cId="510209329" sldId="262"/>
        </pc:sldMkLst>
        <pc:spChg chg="mod">
          <ac:chgData name="mona khan" userId="5125e21c4a642311" providerId="LiveId" clId="{2EBFD0D6-0627-43FA-827A-2A99F2A0C385}" dt="2026-04-30T06:42:09.386" v="126" actId="26606"/>
          <ac:spMkLst>
            <pc:docMk/>
            <pc:sldMk cId="510209329" sldId="262"/>
            <ac:spMk id="2" creationId="{19CD7F6F-FF8E-4A5A-B375-DA88FA72FA9D}"/>
          </ac:spMkLst>
        </pc:spChg>
        <pc:spChg chg="mod">
          <ac:chgData name="mona khan" userId="5125e21c4a642311" providerId="LiveId" clId="{2EBFD0D6-0627-43FA-827A-2A99F2A0C385}" dt="2026-04-30T06:42:09.386" v="126" actId="26606"/>
          <ac:spMkLst>
            <pc:docMk/>
            <pc:sldMk cId="510209329" sldId="262"/>
            <ac:spMk id="3" creationId="{29553F9A-8D31-0C20-9807-098742A2634F}"/>
          </ac:spMkLst>
        </pc:spChg>
        <pc:spChg chg="add del">
          <ac:chgData name="mona khan" userId="5125e21c4a642311" providerId="LiveId" clId="{2EBFD0D6-0627-43FA-827A-2A99F2A0C385}" dt="2026-04-30T06:45:02.706" v="152"/>
          <ac:spMkLst>
            <pc:docMk/>
            <pc:sldMk cId="510209329" sldId="262"/>
            <ac:spMk id="9" creationId="{C0763A76-9F1C-4FC5-82B7-DD475DA461B2}"/>
          </ac:spMkLst>
        </pc:spChg>
        <pc:spChg chg="add del">
          <ac:chgData name="mona khan" userId="5125e21c4a642311" providerId="LiveId" clId="{2EBFD0D6-0627-43FA-827A-2A99F2A0C385}" dt="2026-04-30T06:45:02.706" v="152"/>
          <ac:spMkLst>
            <pc:docMk/>
            <pc:sldMk cId="510209329" sldId="262"/>
            <ac:spMk id="11" creationId="{E81BF4F6-F2CF-4984-9D14-D6966D92F99F}"/>
          </ac:spMkLst>
        </pc:spChg>
        <pc:picChg chg="add">
          <ac:chgData name="mona khan" userId="5125e21c4a642311" providerId="LiveId" clId="{2EBFD0D6-0627-43FA-827A-2A99F2A0C385}" dt="2026-04-30T06:42:09.386" v="126" actId="26606"/>
          <ac:picMkLst>
            <pc:docMk/>
            <pc:sldMk cId="510209329" sldId="262"/>
            <ac:picMk id="5" creationId="{F10FC7EE-B451-66B7-0B69-F0BE62D5A2D2}"/>
          </ac:picMkLst>
        </pc:picChg>
      </pc:sldChg>
      <pc:sldChg chg="addSp delSp modSp new mod setBg delDesignElem modNotesTx">
        <pc:chgData name="mona khan" userId="5125e21c4a642311" providerId="LiveId" clId="{2EBFD0D6-0627-43FA-827A-2A99F2A0C385}" dt="2026-04-30T06:45:35.050" v="154"/>
        <pc:sldMkLst>
          <pc:docMk/>
          <pc:sldMk cId="4269890110" sldId="263"/>
        </pc:sldMkLst>
        <pc:spChg chg="mod">
          <ac:chgData name="mona khan" userId="5125e21c4a642311" providerId="LiveId" clId="{2EBFD0D6-0627-43FA-827A-2A99F2A0C385}" dt="2026-04-30T06:42:15.397" v="127" actId="26606"/>
          <ac:spMkLst>
            <pc:docMk/>
            <pc:sldMk cId="4269890110" sldId="263"/>
            <ac:spMk id="2" creationId="{A4041D8D-7488-3FB6-598E-3661BF075021}"/>
          </ac:spMkLst>
        </pc:spChg>
        <pc:spChg chg="del mod">
          <ac:chgData name="mona khan" userId="5125e21c4a642311" providerId="LiveId" clId="{2EBFD0D6-0627-43FA-827A-2A99F2A0C385}" dt="2026-04-30T06:42:15.397" v="127" actId="26606"/>
          <ac:spMkLst>
            <pc:docMk/>
            <pc:sldMk cId="4269890110" sldId="263"/>
            <ac:spMk id="3" creationId="{48D2993E-C6E3-C7BB-654E-AFB11B30C796}"/>
          </ac:spMkLst>
        </pc:spChg>
        <pc:spChg chg="add del">
          <ac:chgData name="mona khan" userId="5125e21c4a642311" providerId="LiveId" clId="{2EBFD0D6-0627-43FA-827A-2A99F2A0C385}" dt="2026-04-30T06:45:02.706" v="152"/>
          <ac:spMkLst>
            <pc:docMk/>
            <pc:sldMk cId="4269890110" sldId="263"/>
            <ac:spMk id="9" creationId="{BACC6370-2D7E-4714-9D71-7542949D7D5D}"/>
          </ac:spMkLst>
        </pc:spChg>
        <pc:spChg chg="add del">
          <ac:chgData name="mona khan" userId="5125e21c4a642311" providerId="LiveId" clId="{2EBFD0D6-0627-43FA-827A-2A99F2A0C385}" dt="2026-04-30T06:45:02.706" v="152"/>
          <ac:spMkLst>
            <pc:docMk/>
            <pc:sldMk cId="4269890110" sldId="263"/>
            <ac:spMk id="11" creationId="{F68B3F68-107C-434F-AA38-110D5EA91B85}"/>
          </ac:spMkLst>
        </pc:spChg>
        <pc:spChg chg="add del">
          <ac:chgData name="mona khan" userId="5125e21c4a642311" providerId="LiveId" clId="{2EBFD0D6-0627-43FA-827A-2A99F2A0C385}" dt="2026-04-30T06:45:02.706" v="152"/>
          <ac:spMkLst>
            <pc:docMk/>
            <pc:sldMk cId="4269890110" sldId="263"/>
            <ac:spMk id="13" creationId="{AAD0DBB9-1A4B-4391-81D4-CB19F9AB918A}"/>
          </ac:spMkLst>
        </pc:spChg>
        <pc:spChg chg="add del">
          <ac:chgData name="mona khan" userId="5125e21c4a642311" providerId="LiveId" clId="{2EBFD0D6-0627-43FA-827A-2A99F2A0C385}" dt="2026-04-30T06:45:02.706" v="152"/>
          <ac:spMkLst>
            <pc:docMk/>
            <pc:sldMk cId="4269890110" sldId="263"/>
            <ac:spMk id="15" creationId="{063BBA22-50EA-4C4D-BE05-F1CE4E63AA56}"/>
          </ac:spMkLst>
        </pc:spChg>
        <pc:graphicFrameChg chg="add">
          <ac:chgData name="mona khan" userId="5125e21c4a642311" providerId="LiveId" clId="{2EBFD0D6-0627-43FA-827A-2A99F2A0C385}" dt="2026-04-30T06:42:15.397" v="127" actId="26606"/>
          <ac:graphicFrameMkLst>
            <pc:docMk/>
            <pc:sldMk cId="4269890110" sldId="263"/>
            <ac:graphicFrameMk id="5" creationId="{B4EB1FA9-119E-598E-D305-5CB6B0B7E008}"/>
          </ac:graphicFrameMkLst>
        </pc:graphicFrameChg>
      </pc:sldChg>
      <pc:sldChg chg="addSp delSp modSp new mod setBg delDesignElem modNotesTx">
        <pc:chgData name="mona khan" userId="5125e21c4a642311" providerId="LiveId" clId="{2EBFD0D6-0627-43FA-827A-2A99F2A0C385}" dt="2026-04-30T06:45:35.050" v="154"/>
        <pc:sldMkLst>
          <pc:docMk/>
          <pc:sldMk cId="1299324838" sldId="264"/>
        </pc:sldMkLst>
        <pc:spChg chg="mod">
          <ac:chgData name="mona khan" userId="5125e21c4a642311" providerId="LiveId" clId="{2EBFD0D6-0627-43FA-827A-2A99F2A0C385}" dt="2026-04-30T06:45:02.706" v="152"/>
          <ac:spMkLst>
            <pc:docMk/>
            <pc:sldMk cId="1299324838" sldId="264"/>
            <ac:spMk id="2" creationId="{A61653EB-55F2-5DB0-25E7-A2979284044B}"/>
          </ac:spMkLst>
        </pc:spChg>
        <pc:spChg chg="mod">
          <ac:chgData name="mona khan" userId="5125e21c4a642311" providerId="LiveId" clId="{2EBFD0D6-0627-43FA-827A-2A99F2A0C385}" dt="2026-04-30T06:43:04.023" v="129" actId="26606"/>
          <ac:spMkLst>
            <pc:docMk/>
            <pc:sldMk cId="1299324838" sldId="264"/>
            <ac:spMk id="3" creationId="{2EB04647-BE1D-9D95-0DD8-EF33BAE4BC34}"/>
          </ac:spMkLst>
        </pc:spChg>
        <pc:spChg chg="add del">
          <ac:chgData name="mona khan" userId="5125e21c4a642311" providerId="LiveId" clId="{2EBFD0D6-0627-43FA-827A-2A99F2A0C385}" dt="2026-04-30T06:45:02.706" v="152"/>
          <ac:spMkLst>
            <pc:docMk/>
            <pc:sldMk cId="1299324838" sldId="264"/>
            <ac:spMk id="10" creationId="{4AC6B390-BC59-4F1D-A0EE-D71A92F0A0B2}"/>
          </ac:spMkLst>
        </pc:spChg>
        <pc:spChg chg="add del">
          <ac:chgData name="mona khan" userId="5125e21c4a642311" providerId="LiveId" clId="{2EBFD0D6-0627-43FA-827A-2A99F2A0C385}" dt="2026-04-30T06:45:02.706" v="152"/>
          <ac:spMkLst>
            <pc:docMk/>
            <pc:sldMk cId="1299324838" sldId="264"/>
            <ac:spMk id="12" creationId="{B6C60D79-16F1-4C4B-B7E3-7634E7069CDE}"/>
          </ac:spMkLst>
        </pc:spChg>
        <pc:spChg chg="add del">
          <ac:chgData name="mona khan" userId="5125e21c4a642311" providerId="LiveId" clId="{2EBFD0D6-0627-43FA-827A-2A99F2A0C385}" dt="2026-04-30T06:45:02.706" v="152"/>
          <ac:spMkLst>
            <pc:docMk/>
            <pc:sldMk cId="1299324838" sldId="264"/>
            <ac:spMk id="14" creationId="{426B127E-6498-4C77-9C9D-4553A5113B80}"/>
          </ac:spMkLst>
        </pc:spChg>
        <pc:picChg chg="add mod ord">
          <ac:chgData name="mona khan" userId="5125e21c4a642311" providerId="LiveId" clId="{2EBFD0D6-0627-43FA-827A-2A99F2A0C385}" dt="2026-04-30T06:43:04.023" v="129" actId="26606"/>
          <ac:picMkLst>
            <pc:docMk/>
            <pc:sldMk cId="1299324838" sldId="264"/>
            <ac:picMk id="5" creationId="{48086BB3-A9BA-C600-DCA0-71F9B0A95C0A}"/>
          </ac:picMkLst>
        </pc:picChg>
      </pc:sldChg>
      <pc:sldChg chg="addSp delSp modSp new mod setBg delDesignElem">
        <pc:chgData name="mona khan" userId="5125e21c4a642311" providerId="LiveId" clId="{2EBFD0D6-0627-43FA-827A-2A99F2A0C385}" dt="2026-04-30T06:45:35.050" v="154"/>
        <pc:sldMkLst>
          <pc:docMk/>
          <pc:sldMk cId="1535701577" sldId="265"/>
        </pc:sldMkLst>
        <pc:spChg chg="mod">
          <ac:chgData name="mona khan" userId="5125e21c4a642311" providerId="LiveId" clId="{2EBFD0D6-0627-43FA-827A-2A99F2A0C385}" dt="2026-04-30T06:43:44.011" v="133" actId="26606"/>
          <ac:spMkLst>
            <pc:docMk/>
            <pc:sldMk cId="1535701577" sldId="265"/>
            <ac:spMk id="2" creationId="{717F68BB-B1A6-D1C0-06A1-99103FFAA48C}"/>
          </ac:spMkLst>
        </pc:spChg>
        <pc:spChg chg="mod">
          <ac:chgData name="mona khan" userId="5125e21c4a642311" providerId="LiveId" clId="{2EBFD0D6-0627-43FA-827A-2A99F2A0C385}" dt="2026-04-30T06:43:44.011" v="133" actId="26606"/>
          <ac:spMkLst>
            <pc:docMk/>
            <pc:sldMk cId="1535701577" sldId="265"/>
            <ac:spMk id="3" creationId="{D5B295B9-8AAA-6092-603D-0FCE2B7F23B3}"/>
          </ac:spMkLst>
        </pc:spChg>
        <pc:spChg chg="add del">
          <ac:chgData name="mona khan" userId="5125e21c4a642311" providerId="LiveId" clId="{2EBFD0D6-0627-43FA-827A-2A99F2A0C385}" dt="2026-04-30T06:45:02.706" v="152"/>
          <ac:spMkLst>
            <pc:docMk/>
            <pc:sldMk cId="1535701577" sldId="265"/>
            <ac:spMk id="12" creationId="{4AC6B390-BC59-4F1D-A0EE-D71A92F0A0B2}"/>
          </ac:spMkLst>
        </pc:spChg>
        <pc:spChg chg="add del">
          <ac:chgData name="mona khan" userId="5125e21c4a642311" providerId="LiveId" clId="{2EBFD0D6-0627-43FA-827A-2A99F2A0C385}" dt="2026-04-30T06:45:02.706" v="152"/>
          <ac:spMkLst>
            <pc:docMk/>
            <pc:sldMk cId="1535701577" sldId="265"/>
            <ac:spMk id="14" creationId="{B6C60D79-16F1-4C4B-B7E3-7634E7069CDE}"/>
          </ac:spMkLst>
        </pc:spChg>
        <pc:spChg chg="add del">
          <ac:chgData name="mona khan" userId="5125e21c4a642311" providerId="LiveId" clId="{2EBFD0D6-0627-43FA-827A-2A99F2A0C385}" dt="2026-04-30T06:45:02.706" v="152"/>
          <ac:spMkLst>
            <pc:docMk/>
            <pc:sldMk cId="1535701577" sldId="265"/>
            <ac:spMk id="16" creationId="{426B127E-6498-4C77-9C9D-4553A5113B80}"/>
          </ac:spMkLst>
        </pc:spChg>
        <pc:picChg chg="add del">
          <ac:chgData name="mona khan" userId="5125e21c4a642311" providerId="LiveId" clId="{2EBFD0D6-0627-43FA-827A-2A99F2A0C385}" dt="2026-04-30T06:43:33.955" v="131" actId="22"/>
          <ac:picMkLst>
            <pc:docMk/>
            <pc:sldMk cId="1535701577" sldId="265"/>
            <ac:picMk id="5" creationId="{DBAA15B7-B6D1-F1E6-CEB7-DED610287ABA}"/>
          </ac:picMkLst>
        </pc:picChg>
        <pc:picChg chg="add mod ord">
          <ac:chgData name="mona khan" userId="5125e21c4a642311" providerId="LiveId" clId="{2EBFD0D6-0627-43FA-827A-2A99F2A0C385}" dt="2026-04-30T06:43:44.011" v="133" actId="26606"/>
          <ac:picMkLst>
            <pc:docMk/>
            <pc:sldMk cId="1535701577" sldId="265"/>
            <ac:picMk id="7" creationId="{4AAD7E94-1B51-A1EC-06D5-7EE1C8F7A19B}"/>
          </ac:picMkLst>
        </pc:picChg>
      </pc:sldChg>
      <pc:sldChg chg="addSp delSp modSp new mod setBg delDesignElem">
        <pc:chgData name="mona khan" userId="5125e21c4a642311" providerId="LiveId" clId="{2EBFD0D6-0627-43FA-827A-2A99F2A0C385}" dt="2026-04-30T06:45:35.050" v="154"/>
        <pc:sldMkLst>
          <pc:docMk/>
          <pc:sldMk cId="771418078" sldId="266"/>
        </pc:sldMkLst>
        <pc:spChg chg="mod">
          <ac:chgData name="mona khan" userId="5125e21c4a642311" providerId="LiveId" clId="{2EBFD0D6-0627-43FA-827A-2A99F2A0C385}" dt="2026-04-30T06:45:02.706" v="152"/>
          <ac:spMkLst>
            <pc:docMk/>
            <pc:sldMk cId="771418078" sldId="266"/>
            <ac:spMk id="2" creationId="{55F9A83B-17AA-CA46-3900-F85E3FE93518}"/>
          </ac:spMkLst>
        </pc:spChg>
        <pc:spChg chg="mod">
          <ac:chgData name="mona khan" userId="5125e21c4a642311" providerId="LiveId" clId="{2EBFD0D6-0627-43FA-827A-2A99F2A0C385}" dt="2026-04-30T06:45:02.706" v="152"/>
          <ac:spMkLst>
            <pc:docMk/>
            <pc:sldMk cId="771418078" sldId="266"/>
            <ac:spMk id="3" creationId="{80B6CA1F-EB2D-694B-F342-48246935FEA2}"/>
          </ac:spMkLst>
        </pc:spChg>
        <pc:spChg chg="add del">
          <ac:chgData name="mona khan" userId="5125e21c4a642311" providerId="LiveId" clId="{2EBFD0D6-0627-43FA-827A-2A99F2A0C385}" dt="2026-04-30T06:45:02.706" v="152"/>
          <ac:spMkLst>
            <pc:docMk/>
            <pc:sldMk cId="771418078" sldId="266"/>
            <ac:spMk id="8" creationId="{1BB867FF-FC45-48F7-8104-F89BE54909F1}"/>
          </ac:spMkLst>
        </pc:spChg>
        <pc:spChg chg="add del">
          <ac:chgData name="mona khan" userId="5125e21c4a642311" providerId="LiveId" clId="{2EBFD0D6-0627-43FA-827A-2A99F2A0C385}" dt="2026-04-30T06:45:02.706" v="152"/>
          <ac:spMkLst>
            <pc:docMk/>
            <pc:sldMk cId="771418078" sldId="266"/>
            <ac:spMk id="10" creationId="{8BB56887-D0D5-4F0C-9E19-7247EB83C8B7}"/>
          </ac:spMkLst>
        </pc:spChg>
        <pc:spChg chg="add del">
          <ac:chgData name="mona khan" userId="5125e21c4a642311" providerId="LiveId" clId="{2EBFD0D6-0627-43FA-827A-2A99F2A0C385}" dt="2026-04-30T06:45:02.706" v="152"/>
          <ac:spMkLst>
            <pc:docMk/>
            <pc:sldMk cId="771418078" sldId="266"/>
            <ac:spMk id="12" creationId="{081E4A58-353D-44AE-B2FC-2A74E2E400F7}"/>
          </ac:spMkLst>
        </pc:spChg>
      </pc:sldChg>
      <pc:sldChg chg="addSp delSp modSp new mod modNotesTx">
        <pc:chgData name="mona khan" userId="5125e21c4a642311" providerId="LiveId" clId="{2EBFD0D6-0627-43FA-827A-2A99F2A0C385}" dt="2026-04-30T06:47:36.551" v="164" actId="26606"/>
        <pc:sldMkLst>
          <pc:docMk/>
          <pc:sldMk cId="127466131" sldId="267"/>
        </pc:sldMkLst>
        <pc:spChg chg="mod">
          <ac:chgData name="mona khan" userId="5125e21c4a642311" providerId="LiveId" clId="{2EBFD0D6-0627-43FA-827A-2A99F2A0C385}" dt="2026-04-30T06:46:56.135" v="159"/>
          <ac:spMkLst>
            <pc:docMk/>
            <pc:sldMk cId="127466131" sldId="267"/>
            <ac:spMk id="2" creationId="{DBA29ECC-6D7E-FE42-FCE8-C301BBAA32F5}"/>
          </ac:spMkLst>
        </pc:spChg>
        <pc:spChg chg="add del mod">
          <ac:chgData name="mona khan" userId="5125e21c4a642311" providerId="LiveId" clId="{2EBFD0D6-0627-43FA-827A-2A99F2A0C385}" dt="2026-04-30T06:47:36.551" v="164" actId="26606"/>
          <ac:spMkLst>
            <pc:docMk/>
            <pc:sldMk cId="127466131" sldId="267"/>
            <ac:spMk id="3" creationId="{5B527611-A331-689F-FE00-EC335699221D}"/>
          </ac:spMkLst>
        </pc:spChg>
        <pc:graphicFrameChg chg="add del">
          <ac:chgData name="mona khan" userId="5125e21c4a642311" providerId="LiveId" clId="{2EBFD0D6-0627-43FA-827A-2A99F2A0C385}" dt="2026-04-30T06:47:36.516" v="163" actId="26606"/>
          <ac:graphicFrameMkLst>
            <pc:docMk/>
            <pc:sldMk cId="127466131" sldId="267"/>
            <ac:graphicFrameMk id="5" creationId="{58B14DF2-E2FA-E7E8-2FB8-A60FA4B0D85E}"/>
          </ac:graphicFrameMkLst>
        </pc:graphicFrameChg>
        <pc:graphicFrameChg chg="add">
          <ac:chgData name="mona khan" userId="5125e21c4a642311" providerId="LiveId" clId="{2EBFD0D6-0627-43FA-827A-2A99F2A0C385}" dt="2026-04-30T06:47:36.551" v="164" actId="26606"/>
          <ac:graphicFrameMkLst>
            <pc:docMk/>
            <pc:sldMk cId="127466131" sldId="267"/>
            <ac:graphicFrameMk id="7" creationId="{9AA84C72-E59C-2CF1-6261-33BB171D1261}"/>
          </ac:graphicFrameMkLst>
        </pc:graphicFrameChg>
      </pc:sldChg>
      <pc:sldChg chg="add del">
        <pc:chgData name="mona khan" userId="5125e21c4a642311" providerId="LiveId" clId="{2EBFD0D6-0627-43FA-827A-2A99F2A0C385}" dt="2026-04-30T06:47:51.532" v="167" actId="2696"/>
        <pc:sldMkLst>
          <pc:docMk/>
          <pc:sldMk cId="3164341751" sldId="268"/>
        </pc:sldMkLst>
      </pc:sldChg>
      <pc:sldMasterChg chg="setBg modSldLayout">
        <pc:chgData name="mona khan" userId="5125e21c4a642311" providerId="LiveId" clId="{2EBFD0D6-0627-43FA-827A-2A99F2A0C385}" dt="2026-04-30T06:45:35.050" v="154"/>
        <pc:sldMasterMkLst>
          <pc:docMk/>
          <pc:sldMasterMk cId="3899555116" sldId="2147483648"/>
        </pc:sldMasterMkLst>
        <pc:sldLayoutChg chg="setBg">
          <pc:chgData name="mona khan" userId="5125e21c4a642311" providerId="LiveId" clId="{2EBFD0D6-0627-43FA-827A-2A99F2A0C385}" dt="2026-04-30T06:45:35.050" v="154"/>
          <pc:sldLayoutMkLst>
            <pc:docMk/>
            <pc:sldMasterMk cId="3899555116" sldId="2147483648"/>
            <pc:sldLayoutMk cId="2241458236" sldId="2147483649"/>
          </pc:sldLayoutMkLst>
        </pc:sldLayoutChg>
        <pc:sldLayoutChg chg="setBg">
          <pc:chgData name="mona khan" userId="5125e21c4a642311" providerId="LiveId" clId="{2EBFD0D6-0627-43FA-827A-2A99F2A0C385}" dt="2026-04-30T06:45:35.050" v="154"/>
          <pc:sldLayoutMkLst>
            <pc:docMk/>
            <pc:sldMasterMk cId="3899555116" sldId="2147483648"/>
            <pc:sldLayoutMk cId="11889240" sldId="2147483650"/>
          </pc:sldLayoutMkLst>
        </pc:sldLayoutChg>
        <pc:sldLayoutChg chg="setBg">
          <pc:chgData name="mona khan" userId="5125e21c4a642311" providerId="LiveId" clId="{2EBFD0D6-0627-43FA-827A-2A99F2A0C385}" dt="2026-04-30T06:45:35.050" v="154"/>
          <pc:sldLayoutMkLst>
            <pc:docMk/>
            <pc:sldMasterMk cId="3899555116" sldId="2147483648"/>
            <pc:sldLayoutMk cId="1569047639" sldId="2147483651"/>
          </pc:sldLayoutMkLst>
        </pc:sldLayoutChg>
        <pc:sldLayoutChg chg="setBg">
          <pc:chgData name="mona khan" userId="5125e21c4a642311" providerId="LiveId" clId="{2EBFD0D6-0627-43FA-827A-2A99F2A0C385}" dt="2026-04-30T06:45:35.050" v="154"/>
          <pc:sldLayoutMkLst>
            <pc:docMk/>
            <pc:sldMasterMk cId="3899555116" sldId="2147483648"/>
            <pc:sldLayoutMk cId="1291982426" sldId="2147483652"/>
          </pc:sldLayoutMkLst>
        </pc:sldLayoutChg>
        <pc:sldLayoutChg chg="setBg">
          <pc:chgData name="mona khan" userId="5125e21c4a642311" providerId="LiveId" clId="{2EBFD0D6-0627-43FA-827A-2A99F2A0C385}" dt="2026-04-30T06:45:35.050" v="154"/>
          <pc:sldLayoutMkLst>
            <pc:docMk/>
            <pc:sldMasterMk cId="3899555116" sldId="2147483648"/>
            <pc:sldLayoutMk cId="86837491" sldId="2147483653"/>
          </pc:sldLayoutMkLst>
        </pc:sldLayoutChg>
        <pc:sldLayoutChg chg="setBg">
          <pc:chgData name="mona khan" userId="5125e21c4a642311" providerId="LiveId" clId="{2EBFD0D6-0627-43FA-827A-2A99F2A0C385}" dt="2026-04-30T06:45:35.050" v="154"/>
          <pc:sldLayoutMkLst>
            <pc:docMk/>
            <pc:sldMasterMk cId="3899555116" sldId="2147483648"/>
            <pc:sldLayoutMk cId="723345283" sldId="2147483654"/>
          </pc:sldLayoutMkLst>
        </pc:sldLayoutChg>
        <pc:sldLayoutChg chg="setBg">
          <pc:chgData name="mona khan" userId="5125e21c4a642311" providerId="LiveId" clId="{2EBFD0D6-0627-43FA-827A-2A99F2A0C385}" dt="2026-04-30T06:45:35.050" v="154"/>
          <pc:sldLayoutMkLst>
            <pc:docMk/>
            <pc:sldMasterMk cId="3899555116" sldId="2147483648"/>
            <pc:sldLayoutMk cId="442276119" sldId="2147483655"/>
          </pc:sldLayoutMkLst>
        </pc:sldLayoutChg>
        <pc:sldLayoutChg chg="setBg">
          <pc:chgData name="mona khan" userId="5125e21c4a642311" providerId="LiveId" clId="{2EBFD0D6-0627-43FA-827A-2A99F2A0C385}" dt="2026-04-30T06:45:35.050" v="154"/>
          <pc:sldLayoutMkLst>
            <pc:docMk/>
            <pc:sldMasterMk cId="3899555116" sldId="2147483648"/>
            <pc:sldLayoutMk cId="3674584831" sldId="2147483656"/>
          </pc:sldLayoutMkLst>
        </pc:sldLayoutChg>
        <pc:sldLayoutChg chg="setBg">
          <pc:chgData name="mona khan" userId="5125e21c4a642311" providerId="LiveId" clId="{2EBFD0D6-0627-43FA-827A-2A99F2A0C385}" dt="2026-04-30T06:45:35.050" v="154"/>
          <pc:sldLayoutMkLst>
            <pc:docMk/>
            <pc:sldMasterMk cId="3899555116" sldId="2147483648"/>
            <pc:sldLayoutMk cId="1272863017" sldId="2147483657"/>
          </pc:sldLayoutMkLst>
        </pc:sldLayoutChg>
        <pc:sldLayoutChg chg="setBg">
          <pc:chgData name="mona khan" userId="5125e21c4a642311" providerId="LiveId" clId="{2EBFD0D6-0627-43FA-827A-2A99F2A0C385}" dt="2026-04-30T06:45:35.050" v="154"/>
          <pc:sldLayoutMkLst>
            <pc:docMk/>
            <pc:sldMasterMk cId="3899555116" sldId="2147483648"/>
            <pc:sldLayoutMk cId="3167075025" sldId="2147483658"/>
          </pc:sldLayoutMkLst>
        </pc:sldLayoutChg>
        <pc:sldLayoutChg chg="setBg">
          <pc:chgData name="mona khan" userId="5125e21c4a642311" providerId="LiveId" clId="{2EBFD0D6-0627-43FA-827A-2A99F2A0C385}" dt="2026-04-30T06:45:35.050" v="154"/>
          <pc:sldLayoutMkLst>
            <pc:docMk/>
            <pc:sldMasterMk cId="3899555116" sldId="2147483648"/>
            <pc:sldLayoutMk cId="1735198791" sldId="2147483659"/>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0155D-4426-43C7-A943-9D18628F0FD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BEA3495-858D-46B2-B9FC-508C26678E64}">
      <dgm:prSet/>
      <dgm:spPr/>
      <dgm:t>
        <a:bodyPr/>
        <a:lstStyle/>
        <a:p>
          <a:pPr>
            <a:lnSpc>
              <a:spcPct val="100000"/>
            </a:lnSpc>
          </a:pPr>
          <a:r>
            <a:rPr lang="en-US"/>
            <a:t>“My classroom management philosophy is based on Developmentally Appropriate Practice and PBIS, which stands for Positive Behavioral Interventions and Supports.</a:t>
          </a:r>
        </a:p>
      </dgm:t>
    </dgm:pt>
    <dgm:pt modelId="{00AD8795-5DE0-4B05-801C-8140598EF0E1}" type="parTrans" cxnId="{FB1B8838-0C96-42DC-984E-DA5F02C169BC}">
      <dgm:prSet/>
      <dgm:spPr/>
      <dgm:t>
        <a:bodyPr/>
        <a:lstStyle/>
        <a:p>
          <a:endParaRPr lang="en-US"/>
        </a:p>
      </dgm:t>
    </dgm:pt>
    <dgm:pt modelId="{585FAF18-22FC-4176-8AAD-F78026C82F0B}" type="sibTrans" cxnId="{FB1B8838-0C96-42DC-984E-DA5F02C169BC}">
      <dgm:prSet/>
      <dgm:spPr/>
      <dgm:t>
        <a:bodyPr/>
        <a:lstStyle/>
        <a:p>
          <a:endParaRPr lang="en-US"/>
        </a:p>
      </dgm:t>
    </dgm:pt>
    <dgm:pt modelId="{BF66E8B6-E36B-4481-B722-A98A0460E392}">
      <dgm:prSet/>
      <dgm:spPr/>
      <dgm:t>
        <a:bodyPr/>
        <a:lstStyle/>
        <a:p>
          <a:pPr>
            <a:lnSpc>
              <a:spcPct val="100000"/>
            </a:lnSpc>
          </a:pPr>
          <a:r>
            <a:rPr lang="en-US"/>
            <a:t>Instead of focusing on punishment, I focus on teaching students the behaviors I expect to see. This includes building strong relationships, maintaining consistency, and clearly teaching routines and expectations.</a:t>
          </a:r>
        </a:p>
      </dgm:t>
    </dgm:pt>
    <dgm:pt modelId="{3735F007-EDF1-4006-9145-668C22A394B7}" type="parTrans" cxnId="{D46A2DD2-AEA6-45C2-B736-C1670223BA2F}">
      <dgm:prSet/>
      <dgm:spPr/>
      <dgm:t>
        <a:bodyPr/>
        <a:lstStyle/>
        <a:p>
          <a:endParaRPr lang="en-US"/>
        </a:p>
      </dgm:t>
    </dgm:pt>
    <dgm:pt modelId="{98E6A08B-DDE2-43E4-9735-F3747201E2A4}" type="sibTrans" cxnId="{D46A2DD2-AEA6-45C2-B736-C1670223BA2F}">
      <dgm:prSet/>
      <dgm:spPr/>
      <dgm:t>
        <a:bodyPr/>
        <a:lstStyle/>
        <a:p>
          <a:endParaRPr lang="en-US"/>
        </a:p>
      </dgm:t>
    </dgm:pt>
    <dgm:pt modelId="{8EB5B18D-BCD7-440D-AD60-20B4024F20CC}">
      <dgm:prSet/>
      <dgm:spPr/>
      <dgm:t>
        <a:bodyPr/>
        <a:lstStyle/>
        <a:p>
          <a:pPr>
            <a:lnSpc>
              <a:spcPct val="100000"/>
            </a:lnSpc>
          </a:pPr>
          <a:r>
            <a:rPr lang="en-US"/>
            <a:t>The main goal is to prevent behavioral issues before they happen by creating a predictable and supportive environment.”</a:t>
          </a:r>
        </a:p>
      </dgm:t>
    </dgm:pt>
    <dgm:pt modelId="{1830422F-0300-4349-AB85-F25E6C234749}" type="parTrans" cxnId="{E2D1288A-FB8A-4A10-9EB3-7D7EAFC9276B}">
      <dgm:prSet/>
      <dgm:spPr/>
      <dgm:t>
        <a:bodyPr/>
        <a:lstStyle/>
        <a:p>
          <a:endParaRPr lang="en-US"/>
        </a:p>
      </dgm:t>
    </dgm:pt>
    <dgm:pt modelId="{12DD1214-AB43-44D9-A7FF-96AC370FDC0B}" type="sibTrans" cxnId="{E2D1288A-FB8A-4A10-9EB3-7D7EAFC9276B}">
      <dgm:prSet/>
      <dgm:spPr/>
      <dgm:t>
        <a:bodyPr/>
        <a:lstStyle/>
        <a:p>
          <a:endParaRPr lang="en-US"/>
        </a:p>
      </dgm:t>
    </dgm:pt>
    <dgm:pt modelId="{FB24E434-4BB5-4696-A5A8-315CA4515649}" type="pres">
      <dgm:prSet presAssocID="{08A0155D-4426-43C7-A943-9D18628F0FD1}" presName="root" presStyleCnt="0">
        <dgm:presLayoutVars>
          <dgm:dir/>
          <dgm:resizeHandles val="exact"/>
        </dgm:presLayoutVars>
      </dgm:prSet>
      <dgm:spPr/>
    </dgm:pt>
    <dgm:pt modelId="{71B359CF-AE34-49AF-8AD1-F8BF42C547AC}" type="pres">
      <dgm:prSet presAssocID="{6BEA3495-858D-46B2-B9FC-508C26678E64}" presName="compNode" presStyleCnt="0"/>
      <dgm:spPr/>
    </dgm:pt>
    <dgm:pt modelId="{46F1B564-53C3-433F-AC37-9C8840912E16}" type="pres">
      <dgm:prSet presAssocID="{6BEA3495-858D-46B2-B9FC-508C26678E64}" presName="bgRect" presStyleLbl="bgShp" presStyleIdx="0" presStyleCnt="3"/>
      <dgm:spPr/>
    </dgm:pt>
    <dgm:pt modelId="{93180521-A18D-489F-B19A-7A2DA63FC761}" type="pres">
      <dgm:prSet presAssocID="{6BEA3495-858D-46B2-B9FC-508C26678E64}"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dgm:spPr>
      <dgm:extLst>
        <a:ext uri="{E40237B7-FDA0-4F09-8148-C483321AD2D9}">
          <dgm14:cNvPr xmlns:dgm14="http://schemas.microsoft.com/office/drawing/2010/diagram" id="0" name="" descr="Classroom"/>
        </a:ext>
      </dgm:extLst>
    </dgm:pt>
    <dgm:pt modelId="{47CE7108-648F-41BC-92E5-1574D754352F}" type="pres">
      <dgm:prSet presAssocID="{6BEA3495-858D-46B2-B9FC-508C26678E64}" presName="spaceRect" presStyleCnt="0"/>
      <dgm:spPr/>
    </dgm:pt>
    <dgm:pt modelId="{D8ED3A50-A571-4E6C-B145-AC69BA9379B8}" type="pres">
      <dgm:prSet presAssocID="{6BEA3495-858D-46B2-B9FC-508C26678E64}" presName="parTx" presStyleLbl="revTx" presStyleIdx="0" presStyleCnt="3">
        <dgm:presLayoutVars>
          <dgm:chMax val="0"/>
          <dgm:chPref val="0"/>
        </dgm:presLayoutVars>
      </dgm:prSet>
      <dgm:spPr/>
    </dgm:pt>
    <dgm:pt modelId="{F0C38B79-8471-4641-8EC5-F03BEC9B1894}" type="pres">
      <dgm:prSet presAssocID="{585FAF18-22FC-4176-8AAD-F78026C82F0B}" presName="sibTrans" presStyleCnt="0"/>
      <dgm:spPr/>
    </dgm:pt>
    <dgm:pt modelId="{26C01DE8-4226-45EC-AE95-B9D18B99779D}" type="pres">
      <dgm:prSet presAssocID="{BF66E8B6-E36B-4481-B722-A98A0460E392}" presName="compNode" presStyleCnt="0"/>
      <dgm:spPr/>
    </dgm:pt>
    <dgm:pt modelId="{FE2C9448-00AB-4EE2-9E5A-E1C6FFCF441C}" type="pres">
      <dgm:prSet presAssocID="{BF66E8B6-E36B-4481-B722-A98A0460E392}" presName="bgRect" presStyleLbl="bgShp" presStyleIdx="1" presStyleCnt="3"/>
      <dgm:spPr/>
    </dgm:pt>
    <dgm:pt modelId="{633CC4B5-0FC8-4C1C-8B3B-1C4840E6E9E0}" type="pres">
      <dgm:prSet presAssocID="{BF66E8B6-E36B-4481-B722-A98A0460E392}"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64AF1274-55B2-4088-B34F-644D3FFBEFC0}" type="pres">
      <dgm:prSet presAssocID="{BF66E8B6-E36B-4481-B722-A98A0460E392}" presName="spaceRect" presStyleCnt="0"/>
      <dgm:spPr/>
    </dgm:pt>
    <dgm:pt modelId="{D822EE7C-8559-4965-8B69-A4E807C961CB}" type="pres">
      <dgm:prSet presAssocID="{BF66E8B6-E36B-4481-B722-A98A0460E392}" presName="parTx" presStyleLbl="revTx" presStyleIdx="1" presStyleCnt="3">
        <dgm:presLayoutVars>
          <dgm:chMax val="0"/>
          <dgm:chPref val="0"/>
        </dgm:presLayoutVars>
      </dgm:prSet>
      <dgm:spPr/>
    </dgm:pt>
    <dgm:pt modelId="{B35F377D-0052-4A7A-B25F-5FD5F5816F03}" type="pres">
      <dgm:prSet presAssocID="{98E6A08B-DDE2-43E4-9735-F3747201E2A4}" presName="sibTrans" presStyleCnt="0"/>
      <dgm:spPr/>
    </dgm:pt>
    <dgm:pt modelId="{10D78B54-A32F-49E0-9E6F-60A114F6F212}" type="pres">
      <dgm:prSet presAssocID="{8EB5B18D-BCD7-440D-AD60-20B4024F20CC}" presName="compNode" presStyleCnt="0"/>
      <dgm:spPr/>
    </dgm:pt>
    <dgm:pt modelId="{AC0C61B6-507B-493F-A435-73B57C1C568D}" type="pres">
      <dgm:prSet presAssocID="{8EB5B18D-BCD7-440D-AD60-20B4024F20CC}" presName="bgRect" presStyleLbl="bgShp" presStyleIdx="2" presStyleCnt="3"/>
      <dgm:spPr/>
    </dgm:pt>
    <dgm:pt modelId="{34A870C2-DF69-45C6-94D1-63D19823F135}" type="pres">
      <dgm:prSet presAssocID="{8EB5B18D-BCD7-440D-AD60-20B4024F20CC}" presName="iconRect" presStyleLbl="node1" presStyleIdx="2"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Angry Face with No Fill"/>
        </a:ext>
      </dgm:extLst>
    </dgm:pt>
    <dgm:pt modelId="{9030E451-E4E0-4897-8900-C8368895F5D7}" type="pres">
      <dgm:prSet presAssocID="{8EB5B18D-BCD7-440D-AD60-20B4024F20CC}" presName="spaceRect" presStyleCnt="0"/>
      <dgm:spPr/>
    </dgm:pt>
    <dgm:pt modelId="{5C8D812E-78D2-49EE-BEA0-469911E4A374}" type="pres">
      <dgm:prSet presAssocID="{8EB5B18D-BCD7-440D-AD60-20B4024F20CC}" presName="parTx" presStyleLbl="revTx" presStyleIdx="2" presStyleCnt="3">
        <dgm:presLayoutVars>
          <dgm:chMax val="0"/>
          <dgm:chPref val="0"/>
        </dgm:presLayoutVars>
      </dgm:prSet>
      <dgm:spPr/>
    </dgm:pt>
  </dgm:ptLst>
  <dgm:cxnLst>
    <dgm:cxn modelId="{3928E30C-769F-4D0E-BAFB-4B527C23B6EB}" type="presOf" srcId="{BF66E8B6-E36B-4481-B722-A98A0460E392}" destId="{D822EE7C-8559-4965-8B69-A4E807C961CB}" srcOrd="0" destOrd="0" presId="urn:microsoft.com/office/officeart/2018/2/layout/IconVerticalSolidList"/>
    <dgm:cxn modelId="{FECFAD30-91B2-43FC-B802-1BB0A68C0D9A}" type="presOf" srcId="{6BEA3495-858D-46B2-B9FC-508C26678E64}" destId="{D8ED3A50-A571-4E6C-B145-AC69BA9379B8}" srcOrd="0" destOrd="0" presId="urn:microsoft.com/office/officeart/2018/2/layout/IconVerticalSolidList"/>
    <dgm:cxn modelId="{FB1B8838-0C96-42DC-984E-DA5F02C169BC}" srcId="{08A0155D-4426-43C7-A943-9D18628F0FD1}" destId="{6BEA3495-858D-46B2-B9FC-508C26678E64}" srcOrd="0" destOrd="0" parTransId="{00AD8795-5DE0-4B05-801C-8140598EF0E1}" sibTransId="{585FAF18-22FC-4176-8AAD-F78026C82F0B}"/>
    <dgm:cxn modelId="{E2D1288A-FB8A-4A10-9EB3-7D7EAFC9276B}" srcId="{08A0155D-4426-43C7-A943-9D18628F0FD1}" destId="{8EB5B18D-BCD7-440D-AD60-20B4024F20CC}" srcOrd="2" destOrd="0" parTransId="{1830422F-0300-4349-AB85-F25E6C234749}" sibTransId="{12DD1214-AB43-44D9-A7FF-96AC370FDC0B}"/>
    <dgm:cxn modelId="{C888A69C-AE94-48B4-8973-6C0A3A0DCF28}" type="presOf" srcId="{08A0155D-4426-43C7-A943-9D18628F0FD1}" destId="{FB24E434-4BB5-4696-A5A8-315CA4515649}" srcOrd="0" destOrd="0" presId="urn:microsoft.com/office/officeart/2018/2/layout/IconVerticalSolidList"/>
    <dgm:cxn modelId="{D46A2DD2-AEA6-45C2-B736-C1670223BA2F}" srcId="{08A0155D-4426-43C7-A943-9D18628F0FD1}" destId="{BF66E8B6-E36B-4481-B722-A98A0460E392}" srcOrd="1" destOrd="0" parTransId="{3735F007-EDF1-4006-9145-668C22A394B7}" sibTransId="{98E6A08B-DDE2-43E4-9735-F3747201E2A4}"/>
    <dgm:cxn modelId="{B24BDAFD-A449-4CDE-97E5-6A3CD1F6BE8F}" type="presOf" srcId="{8EB5B18D-BCD7-440D-AD60-20B4024F20CC}" destId="{5C8D812E-78D2-49EE-BEA0-469911E4A374}" srcOrd="0" destOrd="0" presId="urn:microsoft.com/office/officeart/2018/2/layout/IconVerticalSolidList"/>
    <dgm:cxn modelId="{B2D17539-A834-4768-AD1C-F220F346E044}" type="presParOf" srcId="{FB24E434-4BB5-4696-A5A8-315CA4515649}" destId="{71B359CF-AE34-49AF-8AD1-F8BF42C547AC}" srcOrd="0" destOrd="0" presId="urn:microsoft.com/office/officeart/2018/2/layout/IconVerticalSolidList"/>
    <dgm:cxn modelId="{60E3E07F-F1BD-46E0-9CF7-3E801286F3E9}" type="presParOf" srcId="{71B359CF-AE34-49AF-8AD1-F8BF42C547AC}" destId="{46F1B564-53C3-433F-AC37-9C8840912E16}" srcOrd="0" destOrd="0" presId="urn:microsoft.com/office/officeart/2018/2/layout/IconVerticalSolidList"/>
    <dgm:cxn modelId="{3C6309E2-9A5E-4864-AA6B-9AABD464A755}" type="presParOf" srcId="{71B359CF-AE34-49AF-8AD1-F8BF42C547AC}" destId="{93180521-A18D-489F-B19A-7A2DA63FC761}" srcOrd="1" destOrd="0" presId="urn:microsoft.com/office/officeart/2018/2/layout/IconVerticalSolidList"/>
    <dgm:cxn modelId="{A98F662D-55BB-4EB5-AAB5-D3C2636F5D99}" type="presParOf" srcId="{71B359CF-AE34-49AF-8AD1-F8BF42C547AC}" destId="{47CE7108-648F-41BC-92E5-1574D754352F}" srcOrd="2" destOrd="0" presId="urn:microsoft.com/office/officeart/2018/2/layout/IconVerticalSolidList"/>
    <dgm:cxn modelId="{4088024D-57C4-40BB-91CA-7B16386FF4E9}" type="presParOf" srcId="{71B359CF-AE34-49AF-8AD1-F8BF42C547AC}" destId="{D8ED3A50-A571-4E6C-B145-AC69BA9379B8}" srcOrd="3" destOrd="0" presId="urn:microsoft.com/office/officeart/2018/2/layout/IconVerticalSolidList"/>
    <dgm:cxn modelId="{716DAACA-1474-42AD-A11C-71973DF0CF4F}" type="presParOf" srcId="{FB24E434-4BB5-4696-A5A8-315CA4515649}" destId="{F0C38B79-8471-4641-8EC5-F03BEC9B1894}" srcOrd="1" destOrd="0" presId="urn:microsoft.com/office/officeart/2018/2/layout/IconVerticalSolidList"/>
    <dgm:cxn modelId="{1F12D28B-D5E5-45AA-91D4-623604277EC7}" type="presParOf" srcId="{FB24E434-4BB5-4696-A5A8-315CA4515649}" destId="{26C01DE8-4226-45EC-AE95-B9D18B99779D}" srcOrd="2" destOrd="0" presId="urn:microsoft.com/office/officeart/2018/2/layout/IconVerticalSolidList"/>
    <dgm:cxn modelId="{ADA544A0-6BA2-456D-A854-36180485915A}" type="presParOf" srcId="{26C01DE8-4226-45EC-AE95-B9D18B99779D}" destId="{FE2C9448-00AB-4EE2-9E5A-E1C6FFCF441C}" srcOrd="0" destOrd="0" presId="urn:microsoft.com/office/officeart/2018/2/layout/IconVerticalSolidList"/>
    <dgm:cxn modelId="{F6E333CD-AEDE-4CF6-BE86-B5D4B37104AC}" type="presParOf" srcId="{26C01DE8-4226-45EC-AE95-B9D18B99779D}" destId="{633CC4B5-0FC8-4C1C-8B3B-1C4840E6E9E0}" srcOrd="1" destOrd="0" presId="urn:microsoft.com/office/officeart/2018/2/layout/IconVerticalSolidList"/>
    <dgm:cxn modelId="{E09EB3F8-370B-43C7-8ED3-B2E2D30E1DDA}" type="presParOf" srcId="{26C01DE8-4226-45EC-AE95-B9D18B99779D}" destId="{64AF1274-55B2-4088-B34F-644D3FFBEFC0}" srcOrd="2" destOrd="0" presId="urn:microsoft.com/office/officeart/2018/2/layout/IconVerticalSolidList"/>
    <dgm:cxn modelId="{0EFD7ABA-5C4A-46EA-9D2E-48F0FAD86D6D}" type="presParOf" srcId="{26C01DE8-4226-45EC-AE95-B9D18B99779D}" destId="{D822EE7C-8559-4965-8B69-A4E807C961CB}" srcOrd="3" destOrd="0" presId="urn:microsoft.com/office/officeart/2018/2/layout/IconVerticalSolidList"/>
    <dgm:cxn modelId="{98D9279D-1898-4BD9-B941-486A56DD8CE9}" type="presParOf" srcId="{FB24E434-4BB5-4696-A5A8-315CA4515649}" destId="{B35F377D-0052-4A7A-B25F-5FD5F5816F03}" srcOrd="3" destOrd="0" presId="urn:microsoft.com/office/officeart/2018/2/layout/IconVerticalSolidList"/>
    <dgm:cxn modelId="{8F44903D-1EAD-4FBB-A48A-12DD3D7B1432}" type="presParOf" srcId="{FB24E434-4BB5-4696-A5A8-315CA4515649}" destId="{10D78B54-A32F-49E0-9E6F-60A114F6F212}" srcOrd="4" destOrd="0" presId="urn:microsoft.com/office/officeart/2018/2/layout/IconVerticalSolidList"/>
    <dgm:cxn modelId="{7B944873-930C-4DE2-A4B4-B11B44785F0D}" type="presParOf" srcId="{10D78B54-A32F-49E0-9E6F-60A114F6F212}" destId="{AC0C61B6-507B-493F-A435-73B57C1C568D}" srcOrd="0" destOrd="0" presId="urn:microsoft.com/office/officeart/2018/2/layout/IconVerticalSolidList"/>
    <dgm:cxn modelId="{2CE21BF2-8792-46AE-A27B-AFC53D454995}" type="presParOf" srcId="{10D78B54-A32F-49E0-9E6F-60A114F6F212}" destId="{34A870C2-DF69-45C6-94D1-63D19823F135}" srcOrd="1" destOrd="0" presId="urn:microsoft.com/office/officeart/2018/2/layout/IconVerticalSolidList"/>
    <dgm:cxn modelId="{65FCE2E9-1252-4B50-B4C3-ADD9920B72AB}" type="presParOf" srcId="{10D78B54-A32F-49E0-9E6F-60A114F6F212}" destId="{9030E451-E4E0-4897-8900-C8368895F5D7}" srcOrd="2" destOrd="0" presId="urn:microsoft.com/office/officeart/2018/2/layout/IconVerticalSolidList"/>
    <dgm:cxn modelId="{77464677-C4FF-4DBD-A86B-51D066931CD9}" type="presParOf" srcId="{10D78B54-A32F-49E0-9E6F-60A114F6F212}" destId="{5C8D812E-78D2-49EE-BEA0-469911E4A37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8AEBE0-F98C-4DD3-B5FE-86BEDDC36CB3}" type="doc">
      <dgm:prSet loTypeId="urn:microsoft.com/office/officeart/2005/8/layout/hierarchy2" loCatId="hierarchy" qsTypeId="urn:microsoft.com/office/officeart/2005/8/quickstyle/simple1" qsCatId="simple" csTypeId="urn:microsoft.com/office/officeart/2005/8/colors/colorful1" csCatId="colorful"/>
      <dgm:spPr/>
      <dgm:t>
        <a:bodyPr/>
        <a:lstStyle/>
        <a:p>
          <a:endParaRPr lang="en-US"/>
        </a:p>
      </dgm:t>
    </dgm:pt>
    <dgm:pt modelId="{9C90BDF1-31D1-49F8-8151-A6A6FAABE951}">
      <dgm:prSet/>
      <dgm:spPr/>
      <dgm:t>
        <a:bodyPr/>
        <a:lstStyle/>
        <a:p>
          <a:r>
            <a:rPr lang="en-US" b="1"/>
            <a:t>Positive:</a:t>
          </a:r>
          <a:r>
            <a:rPr lang="en-US"/>
            <a:t> Praise &amp; relationships </a:t>
          </a:r>
        </a:p>
      </dgm:t>
    </dgm:pt>
    <dgm:pt modelId="{C0A39B49-A94D-498D-A156-5EA6091346FE}" type="parTrans" cxnId="{A755FFAE-32C9-40D9-9FFF-B4875235111C}">
      <dgm:prSet/>
      <dgm:spPr/>
      <dgm:t>
        <a:bodyPr/>
        <a:lstStyle/>
        <a:p>
          <a:endParaRPr lang="en-US"/>
        </a:p>
      </dgm:t>
    </dgm:pt>
    <dgm:pt modelId="{98EF81AF-D6BA-4AA7-BB47-3ED2EB9684DF}" type="sibTrans" cxnId="{A755FFAE-32C9-40D9-9FFF-B4875235111C}">
      <dgm:prSet/>
      <dgm:spPr/>
      <dgm:t>
        <a:bodyPr/>
        <a:lstStyle/>
        <a:p>
          <a:endParaRPr lang="en-US"/>
        </a:p>
      </dgm:t>
    </dgm:pt>
    <dgm:pt modelId="{C3F1AEDE-BC74-4D02-AB22-D85B24AB69D6}">
      <dgm:prSet/>
      <dgm:spPr/>
      <dgm:t>
        <a:bodyPr/>
        <a:lstStyle/>
        <a:p>
          <a:r>
            <a:rPr lang="en-US" b="1"/>
            <a:t>Proactive:</a:t>
          </a:r>
          <a:r>
            <a:rPr lang="en-US"/>
            <a:t> Teach expectations ahead of time </a:t>
          </a:r>
        </a:p>
      </dgm:t>
    </dgm:pt>
    <dgm:pt modelId="{A0BEA19E-CCE6-4276-9363-8BA6C7F13004}" type="parTrans" cxnId="{10E2752E-4756-47CA-B6B3-144AB8F6E590}">
      <dgm:prSet/>
      <dgm:spPr/>
      <dgm:t>
        <a:bodyPr/>
        <a:lstStyle/>
        <a:p>
          <a:endParaRPr lang="en-US"/>
        </a:p>
      </dgm:t>
    </dgm:pt>
    <dgm:pt modelId="{0FD0F573-B141-4136-8906-D689B6B8E3AC}" type="sibTrans" cxnId="{10E2752E-4756-47CA-B6B3-144AB8F6E590}">
      <dgm:prSet/>
      <dgm:spPr/>
      <dgm:t>
        <a:bodyPr/>
        <a:lstStyle/>
        <a:p>
          <a:endParaRPr lang="en-US"/>
        </a:p>
      </dgm:t>
    </dgm:pt>
    <dgm:pt modelId="{7B6656B4-A4C9-42C4-BF31-548E185DD693}">
      <dgm:prSet/>
      <dgm:spPr/>
      <dgm:t>
        <a:bodyPr/>
        <a:lstStyle/>
        <a:p>
          <a:r>
            <a:rPr lang="en-US" b="1"/>
            <a:t>Preventative:</a:t>
          </a:r>
          <a:r>
            <a:rPr lang="en-US"/>
            <a:t> </a:t>
          </a:r>
        </a:p>
      </dgm:t>
    </dgm:pt>
    <dgm:pt modelId="{9AE844A4-FA05-4445-9C46-4CFED1FFA85A}" type="parTrans" cxnId="{F97D34F1-ACDD-43A7-9058-23CE3863D522}">
      <dgm:prSet/>
      <dgm:spPr/>
      <dgm:t>
        <a:bodyPr/>
        <a:lstStyle/>
        <a:p>
          <a:endParaRPr lang="en-US"/>
        </a:p>
      </dgm:t>
    </dgm:pt>
    <dgm:pt modelId="{81BE351A-86F5-4AEA-9988-84FFE59367BE}" type="sibTrans" cxnId="{F97D34F1-ACDD-43A7-9058-23CE3863D522}">
      <dgm:prSet/>
      <dgm:spPr/>
      <dgm:t>
        <a:bodyPr/>
        <a:lstStyle/>
        <a:p>
          <a:endParaRPr lang="en-US"/>
        </a:p>
      </dgm:t>
    </dgm:pt>
    <dgm:pt modelId="{DC760E28-7064-49E6-99E0-FEDE52E48258}">
      <dgm:prSet/>
      <dgm:spPr/>
      <dgm:t>
        <a:bodyPr/>
        <a:lstStyle/>
        <a:p>
          <a:r>
            <a:rPr lang="en-US"/>
            <a:t>Structured routines </a:t>
          </a:r>
        </a:p>
      </dgm:t>
    </dgm:pt>
    <dgm:pt modelId="{79F58E0E-744E-43C4-AC4F-C0EA72AE6FA7}" type="parTrans" cxnId="{17D8965B-E772-449B-AAB8-902FDF949B99}">
      <dgm:prSet/>
      <dgm:spPr/>
      <dgm:t>
        <a:bodyPr/>
        <a:lstStyle/>
        <a:p>
          <a:endParaRPr lang="en-US"/>
        </a:p>
      </dgm:t>
    </dgm:pt>
    <dgm:pt modelId="{BF71E13A-9110-4B24-BD6B-7F9BD75CAF5A}" type="sibTrans" cxnId="{17D8965B-E772-449B-AAB8-902FDF949B99}">
      <dgm:prSet/>
      <dgm:spPr/>
      <dgm:t>
        <a:bodyPr/>
        <a:lstStyle/>
        <a:p>
          <a:endParaRPr lang="en-US"/>
        </a:p>
      </dgm:t>
    </dgm:pt>
    <dgm:pt modelId="{0FD2D193-1EF4-436A-88C2-EB50E1EE2659}">
      <dgm:prSet/>
      <dgm:spPr/>
      <dgm:t>
        <a:bodyPr/>
        <a:lstStyle/>
        <a:p>
          <a:r>
            <a:rPr lang="en-US"/>
            <a:t>Visual schedules </a:t>
          </a:r>
        </a:p>
      </dgm:t>
    </dgm:pt>
    <dgm:pt modelId="{D8E5D011-8618-4EE2-B441-E23CFB8A35E6}" type="parTrans" cxnId="{451048BB-10B8-4FEA-846D-1E5F5FF8E44A}">
      <dgm:prSet/>
      <dgm:spPr/>
      <dgm:t>
        <a:bodyPr/>
        <a:lstStyle/>
        <a:p>
          <a:endParaRPr lang="en-US"/>
        </a:p>
      </dgm:t>
    </dgm:pt>
    <dgm:pt modelId="{C4652B6D-79B4-4186-AF86-11F1271BC951}" type="sibTrans" cxnId="{451048BB-10B8-4FEA-846D-1E5F5FF8E44A}">
      <dgm:prSet/>
      <dgm:spPr/>
      <dgm:t>
        <a:bodyPr/>
        <a:lstStyle/>
        <a:p>
          <a:endParaRPr lang="en-US"/>
        </a:p>
      </dgm:t>
    </dgm:pt>
    <dgm:pt modelId="{C050AC50-B8CD-4660-88E7-E01C29C20CEE}">
      <dgm:prSet/>
      <dgm:spPr/>
      <dgm:t>
        <a:bodyPr/>
        <a:lstStyle/>
        <a:p>
          <a:r>
            <a:rPr lang="en-US"/>
            <a:t>Organized environment </a:t>
          </a:r>
        </a:p>
      </dgm:t>
    </dgm:pt>
    <dgm:pt modelId="{8E787E1F-1197-42EA-B7FE-F1AFB42C0A9A}" type="parTrans" cxnId="{280A5F4B-033F-43E2-9572-327BD8505ACF}">
      <dgm:prSet/>
      <dgm:spPr/>
      <dgm:t>
        <a:bodyPr/>
        <a:lstStyle/>
        <a:p>
          <a:endParaRPr lang="en-US"/>
        </a:p>
      </dgm:t>
    </dgm:pt>
    <dgm:pt modelId="{9084B88B-0B0E-4263-ABF9-F35DD787E5FE}" type="sibTrans" cxnId="{280A5F4B-033F-43E2-9572-327BD8505ACF}">
      <dgm:prSet/>
      <dgm:spPr/>
      <dgm:t>
        <a:bodyPr/>
        <a:lstStyle/>
        <a:p>
          <a:endParaRPr lang="en-US"/>
        </a:p>
      </dgm:t>
    </dgm:pt>
    <dgm:pt modelId="{8AD490A1-51F4-4019-B4AF-B2A4D8B46DF5}">
      <dgm:prSet/>
      <dgm:spPr/>
      <dgm:t>
        <a:bodyPr/>
        <a:lstStyle/>
        <a:p>
          <a:r>
            <a:rPr lang="en-US" b="1"/>
            <a:t>Goal:</a:t>
          </a:r>
          <a:r>
            <a:rPr lang="en-US"/>
            <a:t> Stop problems before they start</a:t>
          </a:r>
        </a:p>
      </dgm:t>
    </dgm:pt>
    <dgm:pt modelId="{485D2CE9-79A2-415F-9B8A-19D877A4A076}" type="parTrans" cxnId="{CA46982C-1F7A-410E-90BB-88F4CD11676F}">
      <dgm:prSet/>
      <dgm:spPr/>
      <dgm:t>
        <a:bodyPr/>
        <a:lstStyle/>
        <a:p>
          <a:endParaRPr lang="en-US"/>
        </a:p>
      </dgm:t>
    </dgm:pt>
    <dgm:pt modelId="{74B5A0B0-D4D3-444F-9003-333BA97552C9}" type="sibTrans" cxnId="{CA46982C-1F7A-410E-90BB-88F4CD11676F}">
      <dgm:prSet/>
      <dgm:spPr/>
      <dgm:t>
        <a:bodyPr/>
        <a:lstStyle/>
        <a:p>
          <a:endParaRPr lang="en-US"/>
        </a:p>
      </dgm:t>
    </dgm:pt>
    <dgm:pt modelId="{FCECB92C-BF8D-4719-BCA4-D400206A9E2C}" type="pres">
      <dgm:prSet presAssocID="{0E8AEBE0-F98C-4DD3-B5FE-86BEDDC36CB3}" presName="diagram" presStyleCnt="0">
        <dgm:presLayoutVars>
          <dgm:chPref val="1"/>
          <dgm:dir/>
          <dgm:animOne val="branch"/>
          <dgm:animLvl val="lvl"/>
          <dgm:resizeHandles val="exact"/>
        </dgm:presLayoutVars>
      </dgm:prSet>
      <dgm:spPr/>
    </dgm:pt>
    <dgm:pt modelId="{70F3F9BF-995F-46E9-98FB-734AEBD928BE}" type="pres">
      <dgm:prSet presAssocID="{9C90BDF1-31D1-49F8-8151-A6A6FAABE951}" presName="root1" presStyleCnt="0"/>
      <dgm:spPr/>
    </dgm:pt>
    <dgm:pt modelId="{815055C0-A242-4B07-A5F5-73300B460B41}" type="pres">
      <dgm:prSet presAssocID="{9C90BDF1-31D1-49F8-8151-A6A6FAABE951}" presName="LevelOneTextNode" presStyleLbl="node0" presStyleIdx="0" presStyleCnt="4">
        <dgm:presLayoutVars>
          <dgm:chPref val="3"/>
        </dgm:presLayoutVars>
      </dgm:prSet>
      <dgm:spPr/>
    </dgm:pt>
    <dgm:pt modelId="{38724B40-9AD2-4AEA-B389-4731D5F221BB}" type="pres">
      <dgm:prSet presAssocID="{9C90BDF1-31D1-49F8-8151-A6A6FAABE951}" presName="level2hierChild" presStyleCnt="0"/>
      <dgm:spPr/>
    </dgm:pt>
    <dgm:pt modelId="{3A22F513-14FF-4BAA-9B9B-ED78DE097199}" type="pres">
      <dgm:prSet presAssocID="{C3F1AEDE-BC74-4D02-AB22-D85B24AB69D6}" presName="root1" presStyleCnt="0"/>
      <dgm:spPr/>
    </dgm:pt>
    <dgm:pt modelId="{FFDFF783-4840-4E26-B456-4118F65F4D54}" type="pres">
      <dgm:prSet presAssocID="{C3F1AEDE-BC74-4D02-AB22-D85B24AB69D6}" presName="LevelOneTextNode" presStyleLbl="node0" presStyleIdx="1" presStyleCnt="4">
        <dgm:presLayoutVars>
          <dgm:chPref val="3"/>
        </dgm:presLayoutVars>
      </dgm:prSet>
      <dgm:spPr/>
    </dgm:pt>
    <dgm:pt modelId="{62F2077C-9FDE-43CC-9D4D-1E9FDCC78FF1}" type="pres">
      <dgm:prSet presAssocID="{C3F1AEDE-BC74-4D02-AB22-D85B24AB69D6}" presName="level2hierChild" presStyleCnt="0"/>
      <dgm:spPr/>
    </dgm:pt>
    <dgm:pt modelId="{A1E1BE2B-7188-4753-93BA-C5734DB62986}" type="pres">
      <dgm:prSet presAssocID="{7B6656B4-A4C9-42C4-BF31-548E185DD693}" presName="root1" presStyleCnt="0"/>
      <dgm:spPr/>
    </dgm:pt>
    <dgm:pt modelId="{75D1C778-DC6F-48D5-939A-C144C0C994F6}" type="pres">
      <dgm:prSet presAssocID="{7B6656B4-A4C9-42C4-BF31-548E185DD693}" presName="LevelOneTextNode" presStyleLbl="node0" presStyleIdx="2" presStyleCnt="4">
        <dgm:presLayoutVars>
          <dgm:chPref val="3"/>
        </dgm:presLayoutVars>
      </dgm:prSet>
      <dgm:spPr/>
    </dgm:pt>
    <dgm:pt modelId="{3055879C-A045-4CF2-893A-56754BA99577}" type="pres">
      <dgm:prSet presAssocID="{7B6656B4-A4C9-42C4-BF31-548E185DD693}" presName="level2hierChild" presStyleCnt="0"/>
      <dgm:spPr/>
    </dgm:pt>
    <dgm:pt modelId="{C062A04A-8716-42A4-944F-D2F550D00703}" type="pres">
      <dgm:prSet presAssocID="{79F58E0E-744E-43C4-AC4F-C0EA72AE6FA7}" presName="conn2-1" presStyleLbl="parChTrans1D2" presStyleIdx="0" presStyleCnt="3"/>
      <dgm:spPr/>
    </dgm:pt>
    <dgm:pt modelId="{E5AA62DB-1E65-43EF-81BD-B0F02F32A101}" type="pres">
      <dgm:prSet presAssocID="{79F58E0E-744E-43C4-AC4F-C0EA72AE6FA7}" presName="connTx" presStyleLbl="parChTrans1D2" presStyleIdx="0" presStyleCnt="3"/>
      <dgm:spPr/>
    </dgm:pt>
    <dgm:pt modelId="{20B06CD0-1CB1-4DC8-AE86-40C651967C55}" type="pres">
      <dgm:prSet presAssocID="{DC760E28-7064-49E6-99E0-FEDE52E48258}" presName="root2" presStyleCnt="0"/>
      <dgm:spPr/>
    </dgm:pt>
    <dgm:pt modelId="{4532171D-9AC2-486E-9101-4637CBDB3F14}" type="pres">
      <dgm:prSet presAssocID="{DC760E28-7064-49E6-99E0-FEDE52E48258}" presName="LevelTwoTextNode" presStyleLbl="node2" presStyleIdx="0" presStyleCnt="3">
        <dgm:presLayoutVars>
          <dgm:chPref val="3"/>
        </dgm:presLayoutVars>
      </dgm:prSet>
      <dgm:spPr/>
    </dgm:pt>
    <dgm:pt modelId="{70FECA3A-4349-4513-8D3F-56AA36B9F21A}" type="pres">
      <dgm:prSet presAssocID="{DC760E28-7064-49E6-99E0-FEDE52E48258}" presName="level3hierChild" presStyleCnt="0"/>
      <dgm:spPr/>
    </dgm:pt>
    <dgm:pt modelId="{E2B94695-1EFE-4DF1-92C1-09DAE6D4277B}" type="pres">
      <dgm:prSet presAssocID="{D8E5D011-8618-4EE2-B441-E23CFB8A35E6}" presName="conn2-1" presStyleLbl="parChTrans1D2" presStyleIdx="1" presStyleCnt="3"/>
      <dgm:spPr/>
    </dgm:pt>
    <dgm:pt modelId="{8177828D-A550-4E51-83E5-C816A95BD735}" type="pres">
      <dgm:prSet presAssocID="{D8E5D011-8618-4EE2-B441-E23CFB8A35E6}" presName="connTx" presStyleLbl="parChTrans1D2" presStyleIdx="1" presStyleCnt="3"/>
      <dgm:spPr/>
    </dgm:pt>
    <dgm:pt modelId="{DE2C9826-697A-4C6B-8C2A-D9A3FA913DC8}" type="pres">
      <dgm:prSet presAssocID="{0FD2D193-1EF4-436A-88C2-EB50E1EE2659}" presName="root2" presStyleCnt="0"/>
      <dgm:spPr/>
    </dgm:pt>
    <dgm:pt modelId="{9DC97BC6-84A2-4EFC-AC27-ACA2C01FB632}" type="pres">
      <dgm:prSet presAssocID="{0FD2D193-1EF4-436A-88C2-EB50E1EE2659}" presName="LevelTwoTextNode" presStyleLbl="node2" presStyleIdx="1" presStyleCnt="3">
        <dgm:presLayoutVars>
          <dgm:chPref val="3"/>
        </dgm:presLayoutVars>
      </dgm:prSet>
      <dgm:spPr/>
    </dgm:pt>
    <dgm:pt modelId="{34770003-4421-4447-8761-F2EEAC2A98B3}" type="pres">
      <dgm:prSet presAssocID="{0FD2D193-1EF4-436A-88C2-EB50E1EE2659}" presName="level3hierChild" presStyleCnt="0"/>
      <dgm:spPr/>
    </dgm:pt>
    <dgm:pt modelId="{B54FF850-099D-483B-9CA7-D4A5BC15BEB0}" type="pres">
      <dgm:prSet presAssocID="{8E787E1F-1197-42EA-B7FE-F1AFB42C0A9A}" presName="conn2-1" presStyleLbl="parChTrans1D2" presStyleIdx="2" presStyleCnt="3"/>
      <dgm:spPr/>
    </dgm:pt>
    <dgm:pt modelId="{659FAF05-E77C-4C31-8DD4-FD4660F37F2F}" type="pres">
      <dgm:prSet presAssocID="{8E787E1F-1197-42EA-B7FE-F1AFB42C0A9A}" presName="connTx" presStyleLbl="parChTrans1D2" presStyleIdx="2" presStyleCnt="3"/>
      <dgm:spPr/>
    </dgm:pt>
    <dgm:pt modelId="{8ABCC277-0E5F-4ED4-9EBF-85209E5E274E}" type="pres">
      <dgm:prSet presAssocID="{C050AC50-B8CD-4660-88E7-E01C29C20CEE}" presName="root2" presStyleCnt="0"/>
      <dgm:spPr/>
    </dgm:pt>
    <dgm:pt modelId="{33CFBC26-D09C-457C-A2BF-97CF1E65811F}" type="pres">
      <dgm:prSet presAssocID="{C050AC50-B8CD-4660-88E7-E01C29C20CEE}" presName="LevelTwoTextNode" presStyleLbl="node2" presStyleIdx="2" presStyleCnt="3">
        <dgm:presLayoutVars>
          <dgm:chPref val="3"/>
        </dgm:presLayoutVars>
      </dgm:prSet>
      <dgm:spPr/>
    </dgm:pt>
    <dgm:pt modelId="{A746A06A-0876-4A5A-AC7C-BD386FA106B8}" type="pres">
      <dgm:prSet presAssocID="{C050AC50-B8CD-4660-88E7-E01C29C20CEE}" presName="level3hierChild" presStyleCnt="0"/>
      <dgm:spPr/>
    </dgm:pt>
    <dgm:pt modelId="{6E620A68-E9BF-4DA8-A692-DD4E3707D40E}" type="pres">
      <dgm:prSet presAssocID="{8AD490A1-51F4-4019-B4AF-B2A4D8B46DF5}" presName="root1" presStyleCnt="0"/>
      <dgm:spPr/>
    </dgm:pt>
    <dgm:pt modelId="{56A51012-FAC7-4169-8BFE-6FD2826F3D5F}" type="pres">
      <dgm:prSet presAssocID="{8AD490A1-51F4-4019-B4AF-B2A4D8B46DF5}" presName="LevelOneTextNode" presStyleLbl="node0" presStyleIdx="3" presStyleCnt="4">
        <dgm:presLayoutVars>
          <dgm:chPref val="3"/>
        </dgm:presLayoutVars>
      </dgm:prSet>
      <dgm:spPr/>
    </dgm:pt>
    <dgm:pt modelId="{273CEFA7-9FCE-495F-A889-7B020AFF8925}" type="pres">
      <dgm:prSet presAssocID="{8AD490A1-51F4-4019-B4AF-B2A4D8B46DF5}" presName="level2hierChild" presStyleCnt="0"/>
      <dgm:spPr/>
    </dgm:pt>
  </dgm:ptLst>
  <dgm:cxnLst>
    <dgm:cxn modelId="{25B20E0B-D96C-4898-A039-8C4F0C277C24}" type="presOf" srcId="{8AD490A1-51F4-4019-B4AF-B2A4D8B46DF5}" destId="{56A51012-FAC7-4169-8BFE-6FD2826F3D5F}" srcOrd="0" destOrd="0" presId="urn:microsoft.com/office/officeart/2005/8/layout/hierarchy2"/>
    <dgm:cxn modelId="{89AED40D-A8E1-43CA-A211-D8DA19BA87B6}" type="presOf" srcId="{0E8AEBE0-F98C-4DD3-B5FE-86BEDDC36CB3}" destId="{FCECB92C-BF8D-4719-BCA4-D400206A9E2C}" srcOrd="0" destOrd="0" presId="urn:microsoft.com/office/officeart/2005/8/layout/hierarchy2"/>
    <dgm:cxn modelId="{C92E8A25-C960-4553-9A7E-D050748F70B0}" type="presOf" srcId="{9C90BDF1-31D1-49F8-8151-A6A6FAABE951}" destId="{815055C0-A242-4B07-A5F5-73300B460B41}" srcOrd="0" destOrd="0" presId="urn:microsoft.com/office/officeart/2005/8/layout/hierarchy2"/>
    <dgm:cxn modelId="{CA46982C-1F7A-410E-90BB-88F4CD11676F}" srcId="{0E8AEBE0-F98C-4DD3-B5FE-86BEDDC36CB3}" destId="{8AD490A1-51F4-4019-B4AF-B2A4D8B46DF5}" srcOrd="3" destOrd="0" parTransId="{485D2CE9-79A2-415F-9B8A-19D877A4A076}" sibTransId="{74B5A0B0-D4D3-444F-9003-333BA97552C9}"/>
    <dgm:cxn modelId="{10E2752E-4756-47CA-B6B3-144AB8F6E590}" srcId="{0E8AEBE0-F98C-4DD3-B5FE-86BEDDC36CB3}" destId="{C3F1AEDE-BC74-4D02-AB22-D85B24AB69D6}" srcOrd="1" destOrd="0" parTransId="{A0BEA19E-CCE6-4276-9363-8BA6C7F13004}" sibTransId="{0FD0F573-B141-4136-8906-D689B6B8E3AC}"/>
    <dgm:cxn modelId="{17D8965B-E772-449B-AAB8-902FDF949B99}" srcId="{7B6656B4-A4C9-42C4-BF31-548E185DD693}" destId="{DC760E28-7064-49E6-99E0-FEDE52E48258}" srcOrd="0" destOrd="0" parTransId="{79F58E0E-744E-43C4-AC4F-C0EA72AE6FA7}" sibTransId="{BF71E13A-9110-4B24-BD6B-7F9BD75CAF5A}"/>
    <dgm:cxn modelId="{280A5F4B-033F-43E2-9572-327BD8505ACF}" srcId="{7B6656B4-A4C9-42C4-BF31-548E185DD693}" destId="{C050AC50-B8CD-4660-88E7-E01C29C20CEE}" srcOrd="2" destOrd="0" parTransId="{8E787E1F-1197-42EA-B7FE-F1AFB42C0A9A}" sibTransId="{9084B88B-0B0E-4263-ABF9-F35DD787E5FE}"/>
    <dgm:cxn modelId="{3DA2DA4F-341F-4478-BC70-CCF32ADA9FB6}" type="presOf" srcId="{79F58E0E-744E-43C4-AC4F-C0EA72AE6FA7}" destId="{C062A04A-8716-42A4-944F-D2F550D00703}" srcOrd="0" destOrd="0" presId="urn:microsoft.com/office/officeart/2005/8/layout/hierarchy2"/>
    <dgm:cxn modelId="{0FFF2B75-C26D-44F4-AC0B-66EEDD38EDD7}" type="presOf" srcId="{7B6656B4-A4C9-42C4-BF31-548E185DD693}" destId="{75D1C778-DC6F-48D5-939A-C144C0C994F6}" srcOrd="0" destOrd="0" presId="urn:microsoft.com/office/officeart/2005/8/layout/hierarchy2"/>
    <dgm:cxn modelId="{41E62584-2540-43B6-979A-64F8A0A19FD6}" type="presOf" srcId="{D8E5D011-8618-4EE2-B441-E23CFB8A35E6}" destId="{8177828D-A550-4E51-83E5-C816A95BD735}" srcOrd="1" destOrd="0" presId="urn:microsoft.com/office/officeart/2005/8/layout/hierarchy2"/>
    <dgm:cxn modelId="{370D1F8B-FF3C-4547-97AF-75351767C000}" type="presOf" srcId="{C3F1AEDE-BC74-4D02-AB22-D85B24AB69D6}" destId="{FFDFF783-4840-4E26-B456-4118F65F4D54}" srcOrd="0" destOrd="0" presId="urn:microsoft.com/office/officeart/2005/8/layout/hierarchy2"/>
    <dgm:cxn modelId="{37B5CA97-CB17-4256-BB56-2C8AEB305F8C}" type="presOf" srcId="{79F58E0E-744E-43C4-AC4F-C0EA72AE6FA7}" destId="{E5AA62DB-1E65-43EF-81BD-B0F02F32A101}" srcOrd="1" destOrd="0" presId="urn:microsoft.com/office/officeart/2005/8/layout/hierarchy2"/>
    <dgm:cxn modelId="{4E70549E-D408-4FFC-AD52-FBE91E99D91B}" type="presOf" srcId="{C050AC50-B8CD-4660-88E7-E01C29C20CEE}" destId="{33CFBC26-D09C-457C-A2BF-97CF1E65811F}" srcOrd="0" destOrd="0" presId="urn:microsoft.com/office/officeart/2005/8/layout/hierarchy2"/>
    <dgm:cxn modelId="{350DA9AD-5131-4C57-912B-48A2436ED568}" type="presOf" srcId="{D8E5D011-8618-4EE2-B441-E23CFB8A35E6}" destId="{E2B94695-1EFE-4DF1-92C1-09DAE6D4277B}" srcOrd="0" destOrd="0" presId="urn:microsoft.com/office/officeart/2005/8/layout/hierarchy2"/>
    <dgm:cxn modelId="{A755FFAE-32C9-40D9-9FFF-B4875235111C}" srcId="{0E8AEBE0-F98C-4DD3-B5FE-86BEDDC36CB3}" destId="{9C90BDF1-31D1-49F8-8151-A6A6FAABE951}" srcOrd="0" destOrd="0" parTransId="{C0A39B49-A94D-498D-A156-5EA6091346FE}" sibTransId="{98EF81AF-D6BA-4AA7-BB47-3ED2EB9684DF}"/>
    <dgm:cxn modelId="{451048BB-10B8-4FEA-846D-1E5F5FF8E44A}" srcId="{7B6656B4-A4C9-42C4-BF31-548E185DD693}" destId="{0FD2D193-1EF4-436A-88C2-EB50E1EE2659}" srcOrd="1" destOrd="0" parTransId="{D8E5D011-8618-4EE2-B441-E23CFB8A35E6}" sibTransId="{C4652B6D-79B4-4186-AF86-11F1271BC951}"/>
    <dgm:cxn modelId="{3FF570C4-A238-426F-AA0B-6CD51641DD25}" type="presOf" srcId="{0FD2D193-1EF4-436A-88C2-EB50E1EE2659}" destId="{9DC97BC6-84A2-4EFC-AC27-ACA2C01FB632}" srcOrd="0" destOrd="0" presId="urn:microsoft.com/office/officeart/2005/8/layout/hierarchy2"/>
    <dgm:cxn modelId="{08E791D3-B42A-4AA5-B0EB-063B16FD515C}" type="presOf" srcId="{8E787E1F-1197-42EA-B7FE-F1AFB42C0A9A}" destId="{B54FF850-099D-483B-9CA7-D4A5BC15BEB0}" srcOrd="0" destOrd="0" presId="urn:microsoft.com/office/officeart/2005/8/layout/hierarchy2"/>
    <dgm:cxn modelId="{868046DB-BB6C-4DA1-A97F-038A0F35AF48}" type="presOf" srcId="{DC760E28-7064-49E6-99E0-FEDE52E48258}" destId="{4532171D-9AC2-486E-9101-4637CBDB3F14}" srcOrd="0" destOrd="0" presId="urn:microsoft.com/office/officeart/2005/8/layout/hierarchy2"/>
    <dgm:cxn modelId="{4D8495F0-3456-4806-ACED-F4FE63477D33}" type="presOf" srcId="{8E787E1F-1197-42EA-B7FE-F1AFB42C0A9A}" destId="{659FAF05-E77C-4C31-8DD4-FD4660F37F2F}" srcOrd="1" destOrd="0" presId="urn:microsoft.com/office/officeart/2005/8/layout/hierarchy2"/>
    <dgm:cxn modelId="{F97D34F1-ACDD-43A7-9058-23CE3863D522}" srcId="{0E8AEBE0-F98C-4DD3-B5FE-86BEDDC36CB3}" destId="{7B6656B4-A4C9-42C4-BF31-548E185DD693}" srcOrd="2" destOrd="0" parTransId="{9AE844A4-FA05-4445-9C46-4CFED1FFA85A}" sibTransId="{81BE351A-86F5-4AEA-9988-84FFE59367BE}"/>
    <dgm:cxn modelId="{091873E8-A9CE-464E-AC51-AC2433BB3D1B}" type="presParOf" srcId="{FCECB92C-BF8D-4719-BCA4-D400206A9E2C}" destId="{70F3F9BF-995F-46E9-98FB-734AEBD928BE}" srcOrd="0" destOrd="0" presId="urn:microsoft.com/office/officeart/2005/8/layout/hierarchy2"/>
    <dgm:cxn modelId="{092C57A1-6EB3-46D6-8D26-427D49DB32CE}" type="presParOf" srcId="{70F3F9BF-995F-46E9-98FB-734AEBD928BE}" destId="{815055C0-A242-4B07-A5F5-73300B460B41}" srcOrd="0" destOrd="0" presId="urn:microsoft.com/office/officeart/2005/8/layout/hierarchy2"/>
    <dgm:cxn modelId="{9E31B520-20AF-4AD1-B32C-BEC7136AF8CF}" type="presParOf" srcId="{70F3F9BF-995F-46E9-98FB-734AEBD928BE}" destId="{38724B40-9AD2-4AEA-B389-4731D5F221BB}" srcOrd="1" destOrd="0" presId="urn:microsoft.com/office/officeart/2005/8/layout/hierarchy2"/>
    <dgm:cxn modelId="{C21A6A0B-3F30-411C-A2CA-FFC790A75D4C}" type="presParOf" srcId="{FCECB92C-BF8D-4719-BCA4-D400206A9E2C}" destId="{3A22F513-14FF-4BAA-9B9B-ED78DE097199}" srcOrd="1" destOrd="0" presId="urn:microsoft.com/office/officeart/2005/8/layout/hierarchy2"/>
    <dgm:cxn modelId="{E1192603-2C63-4955-8638-C38E74A63AD2}" type="presParOf" srcId="{3A22F513-14FF-4BAA-9B9B-ED78DE097199}" destId="{FFDFF783-4840-4E26-B456-4118F65F4D54}" srcOrd="0" destOrd="0" presId="urn:microsoft.com/office/officeart/2005/8/layout/hierarchy2"/>
    <dgm:cxn modelId="{518BC57B-D10C-4FD1-8C5E-40FE9651BD53}" type="presParOf" srcId="{3A22F513-14FF-4BAA-9B9B-ED78DE097199}" destId="{62F2077C-9FDE-43CC-9D4D-1E9FDCC78FF1}" srcOrd="1" destOrd="0" presId="urn:microsoft.com/office/officeart/2005/8/layout/hierarchy2"/>
    <dgm:cxn modelId="{DAEBC408-2179-4CB4-8FEE-F21342115569}" type="presParOf" srcId="{FCECB92C-BF8D-4719-BCA4-D400206A9E2C}" destId="{A1E1BE2B-7188-4753-93BA-C5734DB62986}" srcOrd="2" destOrd="0" presId="urn:microsoft.com/office/officeart/2005/8/layout/hierarchy2"/>
    <dgm:cxn modelId="{B6BF86AA-1E84-4B9F-A12F-5748BE91957F}" type="presParOf" srcId="{A1E1BE2B-7188-4753-93BA-C5734DB62986}" destId="{75D1C778-DC6F-48D5-939A-C144C0C994F6}" srcOrd="0" destOrd="0" presId="urn:microsoft.com/office/officeart/2005/8/layout/hierarchy2"/>
    <dgm:cxn modelId="{CEDDDF17-DC02-4B74-BB2F-A02981FA3B96}" type="presParOf" srcId="{A1E1BE2B-7188-4753-93BA-C5734DB62986}" destId="{3055879C-A045-4CF2-893A-56754BA99577}" srcOrd="1" destOrd="0" presId="urn:microsoft.com/office/officeart/2005/8/layout/hierarchy2"/>
    <dgm:cxn modelId="{D7A9D1AA-550C-4818-B8F0-202AD0F1105F}" type="presParOf" srcId="{3055879C-A045-4CF2-893A-56754BA99577}" destId="{C062A04A-8716-42A4-944F-D2F550D00703}" srcOrd="0" destOrd="0" presId="urn:microsoft.com/office/officeart/2005/8/layout/hierarchy2"/>
    <dgm:cxn modelId="{DD46D34C-F731-4CE8-834B-C6E8C8401FD4}" type="presParOf" srcId="{C062A04A-8716-42A4-944F-D2F550D00703}" destId="{E5AA62DB-1E65-43EF-81BD-B0F02F32A101}" srcOrd="0" destOrd="0" presId="urn:microsoft.com/office/officeart/2005/8/layout/hierarchy2"/>
    <dgm:cxn modelId="{B1EF7D27-AD7F-494F-92D5-66D534823841}" type="presParOf" srcId="{3055879C-A045-4CF2-893A-56754BA99577}" destId="{20B06CD0-1CB1-4DC8-AE86-40C651967C55}" srcOrd="1" destOrd="0" presId="urn:microsoft.com/office/officeart/2005/8/layout/hierarchy2"/>
    <dgm:cxn modelId="{4334097B-BEB8-4C70-A1B0-EE440684952A}" type="presParOf" srcId="{20B06CD0-1CB1-4DC8-AE86-40C651967C55}" destId="{4532171D-9AC2-486E-9101-4637CBDB3F14}" srcOrd="0" destOrd="0" presId="urn:microsoft.com/office/officeart/2005/8/layout/hierarchy2"/>
    <dgm:cxn modelId="{3536FBE9-AD7C-44F4-AF59-EF737B155E3A}" type="presParOf" srcId="{20B06CD0-1CB1-4DC8-AE86-40C651967C55}" destId="{70FECA3A-4349-4513-8D3F-56AA36B9F21A}" srcOrd="1" destOrd="0" presId="urn:microsoft.com/office/officeart/2005/8/layout/hierarchy2"/>
    <dgm:cxn modelId="{42A74B4B-785F-4F4C-9005-D18F418DA604}" type="presParOf" srcId="{3055879C-A045-4CF2-893A-56754BA99577}" destId="{E2B94695-1EFE-4DF1-92C1-09DAE6D4277B}" srcOrd="2" destOrd="0" presId="urn:microsoft.com/office/officeart/2005/8/layout/hierarchy2"/>
    <dgm:cxn modelId="{1AB25D70-66C4-4641-A0D6-99142527B89D}" type="presParOf" srcId="{E2B94695-1EFE-4DF1-92C1-09DAE6D4277B}" destId="{8177828D-A550-4E51-83E5-C816A95BD735}" srcOrd="0" destOrd="0" presId="urn:microsoft.com/office/officeart/2005/8/layout/hierarchy2"/>
    <dgm:cxn modelId="{C668900D-7562-4C07-802E-EC77D457A504}" type="presParOf" srcId="{3055879C-A045-4CF2-893A-56754BA99577}" destId="{DE2C9826-697A-4C6B-8C2A-D9A3FA913DC8}" srcOrd="3" destOrd="0" presId="urn:microsoft.com/office/officeart/2005/8/layout/hierarchy2"/>
    <dgm:cxn modelId="{0A46D0D8-DEFF-4362-B432-3D20CE3063E1}" type="presParOf" srcId="{DE2C9826-697A-4C6B-8C2A-D9A3FA913DC8}" destId="{9DC97BC6-84A2-4EFC-AC27-ACA2C01FB632}" srcOrd="0" destOrd="0" presId="urn:microsoft.com/office/officeart/2005/8/layout/hierarchy2"/>
    <dgm:cxn modelId="{D4BAFC2E-812B-4451-8929-B5FA7934958E}" type="presParOf" srcId="{DE2C9826-697A-4C6B-8C2A-D9A3FA913DC8}" destId="{34770003-4421-4447-8761-F2EEAC2A98B3}" srcOrd="1" destOrd="0" presId="urn:microsoft.com/office/officeart/2005/8/layout/hierarchy2"/>
    <dgm:cxn modelId="{5F216220-9F72-4E6B-BB93-1A513C1AC0D2}" type="presParOf" srcId="{3055879C-A045-4CF2-893A-56754BA99577}" destId="{B54FF850-099D-483B-9CA7-D4A5BC15BEB0}" srcOrd="4" destOrd="0" presId="urn:microsoft.com/office/officeart/2005/8/layout/hierarchy2"/>
    <dgm:cxn modelId="{6F50C626-507E-42A4-B44B-AF56C11C9978}" type="presParOf" srcId="{B54FF850-099D-483B-9CA7-D4A5BC15BEB0}" destId="{659FAF05-E77C-4C31-8DD4-FD4660F37F2F}" srcOrd="0" destOrd="0" presId="urn:microsoft.com/office/officeart/2005/8/layout/hierarchy2"/>
    <dgm:cxn modelId="{8A4ADFB8-F704-4557-84BF-EC4FD5A58AE8}" type="presParOf" srcId="{3055879C-A045-4CF2-893A-56754BA99577}" destId="{8ABCC277-0E5F-4ED4-9EBF-85209E5E274E}" srcOrd="5" destOrd="0" presId="urn:microsoft.com/office/officeart/2005/8/layout/hierarchy2"/>
    <dgm:cxn modelId="{94DD8C58-A32B-42DD-AB5D-412E35338693}" type="presParOf" srcId="{8ABCC277-0E5F-4ED4-9EBF-85209E5E274E}" destId="{33CFBC26-D09C-457C-A2BF-97CF1E65811F}" srcOrd="0" destOrd="0" presId="urn:microsoft.com/office/officeart/2005/8/layout/hierarchy2"/>
    <dgm:cxn modelId="{114C1281-6FB2-47AF-BFFE-FC1CFE9A9EE0}" type="presParOf" srcId="{8ABCC277-0E5F-4ED4-9EBF-85209E5E274E}" destId="{A746A06A-0876-4A5A-AC7C-BD386FA106B8}" srcOrd="1" destOrd="0" presId="urn:microsoft.com/office/officeart/2005/8/layout/hierarchy2"/>
    <dgm:cxn modelId="{9E02F665-5E1E-4DE2-9031-8109AE57F16E}" type="presParOf" srcId="{FCECB92C-BF8D-4719-BCA4-D400206A9E2C}" destId="{6E620A68-E9BF-4DA8-A692-DD4E3707D40E}" srcOrd="3" destOrd="0" presId="urn:microsoft.com/office/officeart/2005/8/layout/hierarchy2"/>
    <dgm:cxn modelId="{BAAAC9A7-BB7B-4C9A-999D-BD07CFE827E0}" type="presParOf" srcId="{6E620A68-E9BF-4DA8-A692-DD4E3707D40E}" destId="{56A51012-FAC7-4169-8BFE-6FD2826F3D5F}" srcOrd="0" destOrd="0" presId="urn:microsoft.com/office/officeart/2005/8/layout/hierarchy2"/>
    <dgm:cxn modelId="{D5AD0E24-6A66-4D52-A96B-EF0520C27F3E}" type="presParOf" srcId="{6E620A68-E9BF-4DA8-A692-DD4E3707D40E}" destId="{273CEFA7-9FCE-495F-A889-7B020AFF8925}"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1B564-53C3-433F-AC37-9C8840912E16}">
      <dsp:nvSpPr>
        <dsp:cNvPr id="0" name=""/>
        <dsp:cNvSpPr/>
      </dsp:nvSpPr>
      <dsp:spPr>
        <a:xfrm>
          <a:off x="0" y="53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180521-A18D-489F-B19A-7A2DA63FC761}">
      <dsp:nvSpPr>
        <dsp:cNvPr id="0" name=""/>
        <dsp:cNvSpPr/>
      </dsp:nvSpPr>
      <dsp:spPr>
        <a:xfrm>
          <a:off x="375988" y="28019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ED3A50-A571-4E6C-B145-AC69BA9379B8}">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“My classroom management philosophy is based on Developmentally Appropriate Practice and PBIS, which stands for Positive Behavioral Interventions and Supports.</a:t>
          </a:r>
        </a:p>
      </dsp:txBody>
      <dsp:txXfrm>
        <a:off x="1435590" y="531"/>
        <a:ext cx="9080009" cy="1242935"/>
      </dsp:txXfrm>
    </dsp:sp>
    <dsp:sp modelId="{FE2C9448-00AB-4EE2-9E5A-E1C6FFCF441C}">
      <dsp:nvSpPr>
        <dsp:cNvPr id="0" name=""/>
        <dsp:cNvSpPr/>
      </dsp:nvSpPr>
      <dsp:spPr>
        <a:xfrm>
          <a:off x="0" y="1554201"/>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3CC4B5-0FC8-4C1C-8B3B-1C4840E6E9E0}">
      <dsp:nvSpPr>
        <dsp:cNvPr id="0" name=""/>
        <dsp:cNvSpPr/>
      </dsp:nvSpPr>
      <dsp:spPr>
        <a:xfrm>
          <a:off x="375988" y="183386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2EE7C-8559-4965-8B69-A4E807C961CB}">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Instead of focusing on punishment, I focus on teaching students the behaviors I expect to see. This includes building strong relationships, maintaining consistency, and clearly teaching routines and expectations.</a:t>
          </a:r>
        </a:p>
      </dsp:txBody>
      <dsp:txXfrm>
        <a:off x="1435590" y="1554201"/>
        <a:ext cx="9080009" cy="1242935"/>
      </dsp:txXfrm>
    </dsp:sp>
    <dsp:sp modelId="{AC0C61B6-507B-493F-A435-73B57C1C568D}">
      <dsp:nvSpPr>
        <dsp:cNvPr id="0" name=""/>
        <dsp:cNvSpPr/>
      </dsp:nvSpPr>
      <dsp:spPr>
        <a:xfrm>
          <a:off x="0" y="3107870"/>
          <a:ext cx="10515600"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A870C2-DF69-45C6-94D1-63D19823F135}">
      <dsp:nvSpPr>
        <dsp:cNvPr id="0" name=""/>
        <dsp:cNvSpPr/>
      </dsp:nvSpPr>
      <dsp:spPr>
        <a:xfrm>
          <a:off x="375988" y="3387531"/>
          <a:ext cx="683614" cy="683614"/>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8D812E-78D2-49EE-BEA0-469911E4A374}">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933450">
            <a:lnSpc>
              <a:spcPct val="100000"/>
            </a:lnSpc>
            <a:spcBef>
              <a:spcPct val="0"/>
            </a:spcBef>
            <a:spcAft>
              <a:spcPct val="35000"/>
            </a:spcAft>
            <a:buNone/>
          </a:pPr>
          <a:r>
            <a:rPr lang="en-US" sz="2100" kern="1200"/>
            <a:t>The main goal is to prevent behavioral issues before they happen by creating a predictable and supportive environment.”</a:t>
          </a:r>
        </a:p>
      </dsp:txBody>
      <dsp:txXfrm>
        <a:off x="1435590" y="3107870"/>
        <a:ext cx="9080009" cy="1242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5055C0-A242-4B07-A5F5-73300B460B41}">
      <dsp:nvSpPr>
        <dsp:cNvPr id="0" name=""/>
        <dsp:cNvSpPr/>
      </dsp:nvSpPr>
      <dsp:spPr>
        <a:xfrm>
          <a:off x="3203730" y="1023"/>
          <a:ext cx="1883486" cy="941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Positive:</a:t>
          </a:r>
          <a:r>
            <a:rPr lang="en-US" sz="1900" kern="1200"/>
            <a:t> Praise &amp; relationships </a:t>
          </a:r>
        </a:p>
      </dsp:txBody>
      <dsp:txXfrm>
        <a:off x="3231313" y="28606"/>
        <a:ext cx="1828320" cy="886577"/>
      </dsp:txXfrm>
    </dsp:sp>
    <dsp:sp modelId="{FFDFF783-4840-4E26-B456-4118F65F4D54}">
      <dsp:nvSpPr>
        <dsp:cNvPr id="0" name=""/>
        <dsp:cNvSpPr/>
      </dsp:nvSpPr>
      <dsp:spPr>
        <a:xfrm>
          <a:off x="3203730" y="1084028"/>
          <a:ext cx="1883486" cy="941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Proactive:</a:t>
          </a:r>
          <a:r>
            <a:rPr lang="en-US" sz="1900" kern="1200"/>
            <a:t> Teach expectations ahead of time </a:t>
          </a:r>
        </a:p>
      </dsp:txBody>
      <dsp:txXfrm>
        <a:off x="3231313" y="1111611"/>
        <a:ext cx="1828320" cy="886577"/>
      </dsp:txXfrm>
    </dsp:sp>
    <dsp:sp modelId="{75D1C778-DC6F-48D5-939A-C144C0C994F6}">
      <dsp:nvSpPr>
        <dsp:cNvPr id="0" name=""/>
        <dsp:cNvSpPr/>
      </dsp:nvSpPr>
      <dsp:spPr>
        <a:xfrm>
          <a:off x="3203730" y="2167033"/>
          <a:ext cx="1883486" cy="941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Preventative:</a:t>
          </a:r>
          <a:r>
            <a:rPr lang="en-US" sz="1900" kern="1200"/>
            <a:t> </a:t>
          </a:r>
        </a:p>
      </dsp:txBody>
      <dsp:txXfrm>
        <a:off x="3231313" y="2194616"/>
        <a:ext cx="1828320" cy="886577"/>
      </dsp:txXfrm>
    </dsp:sp>
    <dsp:sp modelId="{C062A04A-8716-42A4-944F-D2F550D00703}">
      <dsp:nvSpPr>
        <dsp:cNvPr id="0" name=""/>
        <dsp:cNvSpPr/>
      </dsp:nvSpPr>
      <dsp:spPr>
        <a:xfrm rot="18289469">
          <a:off x="4804273" y="2076187"/>
          <a:ext cx="1319281" cy="40429"/>
        </a:xfrm>
        <a:custGeom>
          <a:avLst/>
          <a:gdLst/>
          <a:ahLst/>
          <a:cxnLst/>
          <a:rect l="0" t="0" r="0" b="0"/>
          <a:pathLst>
            <a:path>
              <a:moveTo>
                <a:pt x="0" y="20214"/>
              </a:moveTo>
              <a:lnTo>
                <a:pt x="1319281" y="202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0932" y="2063420"/>
        <a:ext cx="65964" cy="65964"/>
      </dsp:txXfrm>
    </dsp:sp>
    <dsp:sp modelId="{4532171D-9AC2-486E-9101-4637CBDB3F14}">
      <dsp:nvSpPr>
        <dsp:cNvPr id="0" name=""/>
        <dsp:cNvSpPr/>
      </dsp:nvSpPr>
      <dsp:spPr>
        <a:xfrm>
          <a:off x="5840611" y="1084028"/>
          <a:ext cx="1883486" cy="9417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Structured routines </a:t>
          </a:r>
        </a:p>
      </dsp:txBody>
      <dsp:txXfrm>
        <a:off x="5868194" y="1111611"/>
        <a:ext cx="1828320" cy="886577"/>
      </dsp:txXfrm>
    </dsp:sp>
    <dsp:sp modelId="{E2B94695-1EFE-4DF1-92C1-09DAE6D4277B}">
      <dsp:nvSpPr>
        <dsp:cNvPr id="0" name=""/>
        <dsp:cNvSpPr/>
      </dsp:nvSpPr>
      <dsp:spPr>
        <a:xfrm>
          <a:off x="5087217" y="2617690"/>
          <a:ext cx="753394" cy="40429"/>
        </a:xfrm>
        <a:custGeom>
          <a:avLst/>
          <a:gdLst/>
          <a:ahLst/>
          <a:cxnLst/>
          <a:rect l="0" t="0" r="0" b="0"/>
          <a:pathLst>
            <a:path>
              <a:moveTo>
                <a:pt x="0" y="20214"/>
              </a:moveTo>
              <a:lnTo>
                <a:pt x="753394" y="202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45079" y="2619070"/>
        <a:ext cx="37669" cy="37669"/>
      </dsp:txXfrm>
    </dsp:sp>
    <dsp:sp modelId="{9DC97BC6-84A2-4EFC-AC27-ACA2C01FB632}">
      <dsp:nvSpPr>
        <dsp:cNvPr id="0" name=""/>
        <dsp:cNvSpPr/>
      </dsp:nvSpPr>
      <dsp:spPr>
        <a:xfrm>
          <a:off x="5840611" y="2167033"/>
          <a:ext cx="1883486" cy="9417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Visual schedules </a:t>
          </a:r>
        </a:p>
      </dsp:txBody>
      <dsp:txXfrm>
        <a:off x="5868194" y="2194616"/>
        <a:ext cx="1828320" cy="886577"/>
      </dsp:txXfrm>
    </dsp:sp>
    <dsp:sp modelId="{B54FF850-099D-483B-9CA7-D4A5BC15BEB0}">
      <dsp:nvSpPr>
        <dsp:cNvPr id="0" name=""/>
        <dsp:cNvSpPr/>
      </dsp:nvSpPr>
      <dsp:spPr>
        <a:xfrm rot="3310531">
          <a:off x="4804273" y="3159192"/>
          <a:ext cx="1319281" cy="40429"/>
        </a:xfrm>
        <a:custGeom>
          <a:avLst/>
          <a:gdLst/>
          <a:ahLst/>
          <a:cxnLst/>
          <a:rect l="0" t="0" r="0" b="0"/>
          <a:pathLst>
            <a:path>
              <a:moveTo>
                <a:pt x="0" y="20214"/>
              </a:moveTo>
              <a:lnTo>
                <a:pt x="1319281" y="20214"/>
              </a:lnTo>
            </a:path>
          </a:pathLst>
        </a:cu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0932" y="3146425"/>
        <a:ext cx="65964" cy="65964"/>
      </dsp:txXfrm>
    </dsp:sp>
    <dsp:sp modelId="{33CFBC26-D09C-457C-A2BF-97CF1E65811F}">
      <dsp:nvSpPr>
        <dsp:cNvPr id="0" name=""/>
        <dsp:cNvSpPr/>
      </dsp:nvSpPr>
      <dsp:spPr>
        <a:xfrm>
          <a:off x="5840611" y="3250038"/>
          <a:ext cx="1883486" cy="9417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a:t>Organized environment </a:t>
          </a:r>
        </a:p>
      </dsp:txBody>
      <dsp:txXfrm>
        <a:off x="5868194" y="3277621"/>
        <a:ext cx="1828320" cy="886577"/>
      </dsp:txXfrm>
    </dsp:sp>
    <dsp:sp modelId="{56A51012-FAC7-4169-8BFE-6FD2826F3D5F}">
      <dsp:nvSpPr>
        <dsp:cNvPr id="0" name=""/>
        <dsp:cNvSpPr/>
      </dsp:nvSpPr>
      <dsp:spPr>
        <a:xfrm>
          <a:off x="3203730" y="3250038"/>
          <a:ext cx="1883486" cy="941743"/>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a:t>Goal:</a:t>
          </a:r>
          <a:r>
            <a:rPr lang="en-US" sz="1900" kern="1200"/>
            <a:t> Stop problems before they start</a:t>
          </a:r>
        </a:p>
      </dsp:txBody>
      <dsp:txXfrm>
        <a:off x="3231313" y="3277621"/>
        <a:ext cx="1828320" cy="8865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753544-FA93-4EBE-8EBA-80084DD4FCD8}" type="datetimeFigureOut">
              <a:rPr lang="en-US" smtClean="0"/>
              <a:t>4/30/2026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F67EB-441B-43FA-A920-B807169EC2F4}" type="slidenum">
              <a:rPr lang="en-US" smtClean="0"/>
              <a:t>‹#›</a:t>
            </a:fld>
            <a:endParaRPr lang="en-US"/>
          </a:p>
        </p:txBody>
      </p:sp>
    </p:spTree>
    <p:extLst>
      <p:ext uri="{BB962C8B-B14F-4D97-AF65-F5344CB8AC3E}">
        <p14:creationId xmlns:p14="http://schemas.microsoft.com/office/powerpoint/2010/main" val="2298333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everyone, my name is Letrica Parker, and today, I am going to present my Classroom Management Plan that is aimed at a Head Start early childhood classroom; developing a well structured, supportive, and engaging classroom learning environment among young children. I am going to guide you through my grade level, philosophy, classroom arrangement, rules, strategies and how I encourage student behavior.</a:t>
            </a:r>
          </a:p>
          <a:p>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1</a:t>
            </a:fld>
            <a:endParaRPr lang="en-US"/>
          </a:p>
        </p:txBody>
      </p:sp>
    </p:spTree>
    <p:extLst>
      <p:ext uri="{BB962C8B-B14F-4D97-AF65-F5344CB8AC3E}">
        <p14:creationId xmlns:p14="http://schemas.microsoft.com/office/powerpoint/2010/main" val="765733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Another strategy that I employ is data tracking. I gather data with the help of such tools as behavior checklists and ABC charts, which trace what occurs before and after a behavior. This assists me to determine patterns and reasons behind </a:t>
            </a:r>
            <a:r>
              <a:rPr lang="en-US" sz="1200" b="0" i="0" kern="1200" dirty="0" err="1">
                <a:solidFill>
                  <a:schemeClr val="tx1"/>
                </a:solidFill>
                <a:effectLst/>
                <a:latin typeface="+mn-lt"/>
                <a:ea typeface="+mn-ea"/>
                <a:cs typeface="+mn-cs"/>
              </a:rPr>
              <a:t>behaviours</a:t>
            </a:r>
            <a:r>
              <a:rPr lang="en-US" sz="1200" b="0" i="0" kern="1200" dirty="0">
                <a:solidFill>
                  <a:schemeClr val="tx1"/>
                </a:solidFill>
                <a:effectLst/>
                <a:latin typeface="+mn-lt"/>
                <a:ea typeface="+mn-ea"/>
                <a:cs typeface="+mn-cs"/>
              </a:rPr>
              <a:t> occurring. With this information, I will be able to modify my teaching practices and support my students in a more effective way.</a:t>
            </a:r>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10</a:t>
            </a:fld>
            <a:endParaRPr lang="en-US"/>
          </a:p>
        </p:txBody>
      </p:sp>
    </p:spTree>
    <p:extLst>
      <p:ext uri="{BB962C8B-B14F-4D97-AF65-F5344CB8AC3E}">
        <p14:creationId xmlns:p14="http://schemas.microsoft.com/office/powerpoint/2010/main" val="2919069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latin typeface="Geist"/>
            </a:endParaRPr>
          </a:p>
          <a:p>
            <a:r>
              <a:rPr lang="en-US" dirty="0"/>
              <a:t>My classroom is a Head Start preschool classroom which has children of age 3-5 years. This is the time when the students are almost forming their social, emotional, and communication skills and therefore classroom management should be very deliberate and conducive. There are different learners in the classroom, such as English language learners and learners with various developmental requirements. “A properly structured classroom atmosphere and good teacher-child relationships play a big role in the enhancement of behavior and involvement (Weinstein, 2022). Due to this, my management philosophy is concerned with establishing school preparedness, autonomy and good social relations.</a:t>
            </a:r>
          </a:p>
          <a:p>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2</a:t>
            </a:fld>
            <a:endParaRPr lang="en-US"/>
          </a:p>
        </p:txBody>
      </p:sp>
    </p:spTree>
    <p:extLst>
      <p:ext uri="{BB962C8B-B14F-4D97-AF65-F5344CB8AC3E}">
        <p14:creationId xmlns:p14="http://schemas.microsoft.com/office/powerpoint/2010/main" val="1538874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philosophy of my classroom management is Developmentally Appropriate Practice and PBIS, which abbreviates to Positive Behavioral Interventions and Supports.  I do not emphasize punishment, but on teaching students how I want them to behave. This involves developing good relationships, consistency and ensuring that routines and expectations are clearly taught.</a:t>
            </a:r>
          </a:p>
          <a:p>
            <a:r>
              <a:rPr lang="en-US" dirty="0"/>
              <a:t>The primary objective is to avoid behavioral problems prior to their occurrence by establishing a predictable and conducive environment.</a:t>
            </a:r>
          </a:p>
          <a:p>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3</a:t>
            </a:fld>
            <a:endParaRPr lang="en-US"/>
          </a:p>
        </p:txBody>
      </p:sp>
    </p:spTree>
    <p:extLst>
      <p:ext uri="{BB962C8B-B14F-4D97-AF65-F5344CB8AC3E}">
        <p14:creationId xmlns:p14="http://schemas.microsoft.com/office/powerpoint/2010/main" val="2771338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centers are a vital aspect of my classroom. The classroom is separated into active and quiet areas. Examples include having stronger spaces such as blocks and dramatic play in the same location and a separate location for the softer spaces such as resting and the reading corner. Such arrangement assists in minimizing noise and overstimulation which is very critical to young children. It also facilitates self-regulation and enables the students to devote more attention to their activities.</a:t>
            </a:r>
          </a:p>
        </p:txBody>
      </p:sp>
      <p:sp>
        <p:nvSpPr>
          <p:cNvPr id="4" name="Slide Number Placeholder 3"/>
          <p:cNvSpPr>
            <a:spLocks noGrp="1"/>
          </p:cNvSpPr>
          <p:nvPr>
            <p:ph type="sldNum" sz="quarter" idx="5"/>
          </p:nvPr>
        </p:nvSpPr>
        <p:spPr/>
        <p:txBody>
          <a:bodyPr/>
          <a:lstStyle/>
          <a:p>
            <a:fld id="{768F67EB-441B-43FA-A920-B807169EC2F4}" type="slidenum">
              <a:rPr lang="en-US" smtClean="0"/>
              <a:t>4</a:t>
            </a:fld>
            <a:endParaRPr lang="en-US"/>
          </a:p>
        </p:txBody>
      </p:sp>
    </p:spTree>
    <p:extLst>
      <p:ext uri="{BB962C8B-B14F-4D97-AF65-F5344CB8AC3E}">
        <p14:creationId xmlns:p14="http://schemas.microsoft.com/office/powerpoint/2010/main" val="3365624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classroom rules are uncomplicated, affirmative and simple to memorize by young children. The three primary principles are: kind words, safe hands and listening </a:t>
            </a:r>
            <a:r>
              <a:rPr lang="en-US" dirty="0" err="1"/>
              <a:t>ears.These</a:t>
            </a:r>
            <a:r>
              <a:rPr lang="en-US" dirty="0"/>
              <a:t> rules are not merely put up but they are taught. I employ modeling, images, songs, and practice to make students learn and remember </a:t>
            </a:r>
            <a:r>
              <a:rPr lang="en-US" dirty="0" err="1"/>
              <a:t>them.With</a:t>
            </a:r>
            <a:r>
              <a:rPr lang="en-US" dirty="0"/>
              <a:t> simplicity and consistency in rules, students would tend to obey rules throughout the day.</a:t>
            </a:r>
          </a:p>
        </p:txBody>
      </p:sp>
      <p:sp>
        <p:nvSpPr>
          <p:cNvPr id="4" name="Slide Number Placeholder 3"/>
          <p:cNvSpPr>
            <a:spLocks noGrp="1"/>
          </p:cNvSpPr>
          <p:nvPr>
            <p:ph type="sldNum" sz="quarter" idx="5"/>
          </p:nvPr>
        </p:nvSpPr>
        <p:spPr/>
        <p:txBody>
          <a:bodyPr/>
          <a:lstStyle/>
          <a:p>
            <a:fld id="{768F67EB-441B-43FA-A920-B807169EC2F4}" type="slidenum">
              <a:rPr lang="en-US" smtClean="0"/>
              <a:t>5</a:t>
            </a:fld>
            <a:endParaRPr lang="en-US"/>
          </a:p>
        </p:txBody>
      </p:sp>
    </p:spTree>
    <p:extLst>
      <p:ext uri="{BB962C8B-B14F-4D97-AF65-F5344CB8AC3E}">
        <p14:creationId xmlns:p14="http://schemas.microsoft.com/office/powerpoint/2010/main" val="38785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whole-class management, I employ non-punitive, corrective strategies. I can give an example of attention cues such as clapping patterns that I employ in order to concentrate. I will stop and remind the entire group of expectations should it be necessary to do so. There are occasions when a center might close at a time when materials are not properly being utilized. I can also take brief relaxation breaks to enable students to reappear. These consequences are always meant to educate and instruct at the behavior not to rebuke the students.</a:t>
            </a:r>
          </a:p>
          <a:p>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6</a:t>
            </a:fld>
            <a:endParaRPr lang="en-US"/>
          </a:p>
        </p:txBody>
      </p:sp>
    </p:spTree>
    <p:extLst>
      <p:ext uri="{BB962C8B-B14F-4D97-AF65-F5344CB8AC3E}">
        <p14:creationId xmlns:p14="http://schemas.microsoft.com/office/powerpoint/2010/main" val="3686606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 employ more individual strategies to individual </a:t>
            </a:r>
            <a:r>
              <a:rPr lang="en-US" dirty="0" err="1"/>
              <a:t>students.This</a:t>
            </a:r>
            <a:r>
              <a:rPr lang="en-US" dirty="0"/>
              <a:t> can begin with a mere oral reminder of the rule. On demand, I offer options, e.g., to move on in a proper manner or to have a short </a:t>
            </a:r>
            <a:r>
              <a:rPr lang="en-US" dirty="0" err="1"/>
              <a:t>break.Other</a:t>
            </a:r>
            <a:r>
              <a:rPr lang="en-US" dirty="0"/>
              <a:t> practices involve temporarily taking a student out of the </a:t>
            </a:r>
            <a:r>
              <a:rPr lang="en-US" dirty="0" err="1"/>
              <a:t>centre</a:t>
            </a:r>
            <a:r>
              <a:rPr lang="en-US" dirty="0"/>
              <a:t> or putting one in to go through reflection to know their behavior. These plans assist students to become responsible and gain self-control.</a:t>
            </a:r>
          </a:p>
        </p:txBody>
      </p:sp>
      <p:sp>
        <p:nvSpPr>
          <p:cNvPr id="4" name="Slide Number Placeholder 3"/>
          <p:cNvSpPr>
            <a:spLocks noGrp="1"/>
          </p:cNvSpPr>
          <p:nvPr>
            <p:ph type="sldNum" sz="quarter" idx="5"/>
          </p:nvPr>
        </p:nvSpPr>
        <p:spPr/>
        <p:txBody>
          <a:bodyPr/>
          <a:lstStyle/>
          <a:p>
            <a:fld id="{768F67EB-441B-43FA-A920-B807169EC2F4}" type="slidenum">
              <a:rPr lang="en-US" smtClean="0"/>
              <a:t>7</a:t>
            </a:fld>
            <a:endParaRPr lang="en-US"/>
          </a:p>
        </p:txBody>
      </p:sp>
    </p:spTree>
    <p:extLst>
      <p:ext uri="{BB962C8B-B14F-4D97-AF65-F5344CB8AC3E}">
        <p14:creationId xmlns:p14="http://schemas.microsoft.com/office/powerpoint/2010/main" val="2217326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Geist"/>
              </a:rPr>
              <a:t>My classroom management is anchored on three major concepts namely positive, proactive, and preventative strategies. Positive Conditions Positive means I tend to concentrate on encouraging positive </a:t>
            </a:r>
            <a:r>
              <a:rPr lang="en-US" b="0" i="0" dirty="0" err="1">
                <a:effectLst/>
                <a:latin typeface="Geist"/>
              </a:rPr>
              <a:t>behaviour</a:t>
            </a:r>
            <a:r>
              <a:rPr lang="en-US" b="0" i="0" dirty="0">
                <a:effectLst/>
                <a:latin typeface="Geist"/>
              </a:rPr>
              <a:t> and establishing a good rapport with students. Proactive implies that I present expectations when things start, so the students are informed of the expectations. Preventative: I make timetables, draw visual charts and plan the classroom to minimize confusion and eliminate behavior problems. These strategies, when combined form a learning atmosphere that is conducive and relaxing. </a:t>
            </a:r>
            <a:br>
              <a:rPr lang="en-US" dirty="0"/>
            </a:br>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8</a:t>
            </a:fld>
            <a:endParaRPr lang="en-US"/>
          </a:p>
        </p:txBody>
      </p:sp>
    </p:spTree>
    <p:extLst>
      <p:ext uri="{BB962C8B-B14F-4D97-AF65-F5344CB8AC3E}">
        <p14:creationId xmlns:p14="http://schemas.microsoft.com/office/powerpoint/2010/main" val="850472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Geist"/>
              </a:rPr>
              <a:t>I offer specific intervention to meet the needs of individual students. As an example, I may apply visual aids, peaceful zone, or behavior contract whereby a student has an issue of behavior. I also practice positive reinforcement, like sticker chart or praise, to promote the correct behavior. These helps are aimed at assisting every child to excel depending on his or her needs.</a:t>
            </a:r>
            <a:endParaRPr lang="en-US" dirty="0"/>
          </a:p>
        </p:txBody>
      </p:sp>
      <p:sp>
        <p:nvSpPr>
          <p:cNvPr id="4" name="Slide Number Placeholder 3"/>
          <p:cNvSpPr>
            <a:spLocks noGrp="1"/>
          </p:cNvSpPr>
          <p:nvPr>
            <p:ph type="sldNum" sz="quarter" idx="5"/>
          </p:nvPr>
        </p:nvSpPr>
        <p:spPr/>
        <p:txBody>
          <a:bodyPr/>
          <a:lstStyle/>
          <a:p>
            <a:fld id="{768F67EB-441B-43FA-A920-B807169EC2F4}" type="slidenum">
              <a:rPr lang="en-US" smtClean="0"/>
              <a:t>9</a:t>
            </a:fld>
            <a:endParaRPr lang="en-US"/>
          </a:p>
        </p:txBody>
      </p:sp>
    </p:spTree>
    <p:extLst>
      <p:ext uri="{BB962C8B-B14F-4D97-AF65-F5344CB8AC3E}">
        <p14:creationId xmlns:p14="http://schemas.microsoft.com/office/powerpoint/2010/main" val="2187183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4CE60-F847-812C-F76C-53F6B0D17A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21CC87-83AE-9232-0245-9DDA33BD14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5D089B-EE64-CF87-BF19-FA077721F414}"/>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29F54F46-5D53-7924-4F80-FF9C88A88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91D663-EF53-7BDA-C66B-9337C7E4D3A9}"/>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2241458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B15E7-A749-67AD-DE6F-3B2ACE3BE4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203854-5DF2-5579-8726-73DCD68E32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44FB2A-1710-F94C-F546-00502A67CF67}"/>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0FC8E7F6-B343-98AA-2E42-DCA41EE046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426495-A419-0E97-7490-689E0299F8A3}"/>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3167075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50C57F-B764-D3B1-9FB1-EF810C4A43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AED658-1579-8E99-080D-9E6216A65A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E73913-A229-F980-86A6-15F1602279BA}"/>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02A21514-13AC-6BC0-D3E5-DE3CBBA92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B3CE1-A64C-D6B4-6ECA-256F1CCD83FD}"/>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1735198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831D9-3864-DD6D-5821-03440D8B12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11064A-FA9B-FE45-7C39-5432878C6FA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3A740F-4B22-B9A5-5AAD-0E3B9BC49281}"/>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D4E1A96F-1353-F305-36A7-787FD10B2E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8C04FE-D092-F80C-5AAE-64AE5464761B}"/>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118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0C8E-136B-BD29-8719-98B79EB5C0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B6D0752-6894-9DF4-C928-9101885D0E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1E267-EDAE-DFCB-5290-0FF576E0A15B}"/>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8D4C5775-7033-279D-D36B-6DB6D31311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17DA8-E96B-75F9-D68F-B227D76C04A5}"/>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1569047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1EC7-6B9D-0799-589E-3789CE54C9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A2DF5F-33B8-C0F3-FACD-80950A486E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F5F8FF-C10E-D054-792F-FE6B469A73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C8AF64-5E0E-F630-AEB8-5E9B6C304A12}"/>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6" name="Footer Placeholder 5">
            <a:extLst>
              <a:ext uri="{FF2B5EF4-FFF2-40B4-BE49-F238E27FC236}">
                <a16:creationId xmlns:a16="http://schemas.microsoft.com/office/drawing/2014/main" id="{C0CCF82C-C67A-F9DD-804B-9110484D04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2F77DA-B5C2-7BB7-FDED-794979C68ACA}"/>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1291982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01815-56B5-B7CB-400F-35FB14E0B4D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F875DB-1427-EA02-15F7-F8579FDB7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51395A-A8EB-2808-0BAE-005EEEEA64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859CCF-24ED-F210-E036-0F9EF39273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04D223-7DBA-074C-83F7-4F774C32FB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5FCF48-845A-E08B-D2E4-6749E09EEB9E}"/>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8" name="Footer Placeholder 7">
            <a:extLst>
              <a:ext uri="{FF2B5EF4-FFF2-40B4-BE49-F238E27FC236}">
                <a16:creationId xmlns:a16="http://schemas.microsoft.com/office/drawing/2014/main" id="{806ECBDE-5A30-DBE8-C682-4ACD22D9DA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1F7C79-ABED-1661-374A-AF85AE7BB315}"/>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86837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F6FB8-7426-AFC4-CF3C-06251E05E9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EF4A2E-DD8C-908D-6AAB-36FE4CF95EE5}"/>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4" name="Footer Placeholder 3">
            <a:extLst>
              <a:ext uri="{FF2B5EF4-FFF2-40B4-BE49-F238E27FC236}">
                <a16:creationId xmlns:a16="http://schemas.microsoft.com/office/drawing/2014/main" id="{75E7DA48-3F06-320A-64EF-02C15F77AA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B49ECF-861D-35ED-E662-A3B7837F10D5}"/>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72334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009F0-F867-CFCA-B2B7-667512F559C8}"/>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3" name="Footer Placeholder 2">
            <a:extLst>
              <a:ext uri="{FF2B5EF4-FFF2-40B4-BE49-F238E27FC236}">
                <a16:creationId xmlns:a16="http://schemas.microsoft.com/office/drawing/2014/main" id="{BA39A4E2-3B79-FE43-6A73-3A9773E156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31EED3-1E04-9EFA-F24F-AF6C1563599A}"/>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442276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6D5A-F137-0265-4A30-4A28C5153F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131EB-C9FA-4476-F2A0-B719849F0E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76BADC-327E-8E21-5F6A-A1FEBAF3AA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AD9D50-066A-EE55-10E0-8A89DE538C7B}"/>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6" name="Footer Placeholder 5">
            <a:extLst>
              <a:ext uri="{FF2B5EF4-FFF2-40B4-BE49-F238E27FC236}">
                <a16:creationId xmlns:a16="http://schemas.microsoft.com/office/drawing/2014/main" id="{0792E1DB-9331-CF54-86C9-95C7D97EC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E4C0C-B931-EA39-6F11-CF8831D40A6F}"/>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3674584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C6224-1A91-154D-AC0A-2D338F960A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F02659-D732-1A8B-02E1-7BF3758E34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3CFF31-0F17-CCF5-06AC-067DDBDCBD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E279F1-F3A6-2AE0-0AEA-6037CA30079E}"/>
              </a:ext>
            </a:extLst>
          </p:cNvPr>
          <p:cNvSpPr>
            <a:spLocks noGrp="1"/>
          </p:cNvSpPr>
          <p:nvPr>
            <p:ph type="dt" sz="half" idx="10"/>
          </p:nvPr>
        </p:nvSpPr>
        <p:spPr/>
        <p:txBody>
          <a:bodyPr/>
          <a:lstStyle/>
          <a:p>
            <a:fld id="{4418009B-2741-489E-935B-BE358C8E07C2}" type="datetimeFigureOut">
              <a:rPr lang="en-US" smtClean="0"/>
              <a:t>4/30/2026</a:t>
            </a:fld>
            <a:endParaRPr lang="en-US"/>
          </a:p>
        </p:txBody>
      </p:sp>
      <p:sp>
        <p:nvSpPr>
          <p:cNvPr id="6" name="Footer Placeholder 5">
            <a:extLst>
              <a:ext uri="{FF2B5EF4-FFF2-40B4-BE49-F238E27FC236}">
                <a16:creationId xmlns:a16="http://schemas.microsoft.com/office/drawing/2014/main" id="{E5629B26-D127-18BF-42B9-F05661B1B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3E4155-5039-5AF2-1F7E-9C1DE7466411}"/>
              </a:ext>
            </a:extLst>
          </p:cNvPr>
          <p:cNvSpPr>
            <a:spLocks noGrp="1"/>
          </p:cNvSpPr>
          <p:nvPr>
            <p:ph type="sldNum" sz="quarter" idx="12"/>
          </p:nvPr>
        </p:nvSpPr>
        <p:spPr/>
        <p:txBody>
          <a:bodyPr/>
          <a:lstStyle/>
          <a:p>
            <a:fld id="{512D69F2-E680-4882-8E5D-3903F4B1FFA7}" type="slidenum">
              <a:rPr lang="en-US" smtClean="0"/>
              <a:t>‹#›</a:t>
            </a:fld>
            <a:endParaRPr lang="en-US"/>
          </a:p>
        </p:txBody>
      </p:sp>
    </p:spTree>
    <p:extLst>
      <p:ext uri="{BB962C8B-B14F-4D97-AF65-F5344CB8AC3E}">
        <p14:creationId xmlns:p14="http://schemas.microsoft.com/office/powerpoint/2010/main" val="127286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E78D54-FB12-3171-2A69-A9C012C559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DB724-4AB7-CAD6-4336-1146B3EEE4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F86936-8D0A-E0E7-AB7C-1804839EDA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418009B-2741-489E-935B-BE358C8E07C2}" type="datetimeFigureOut">
              <a:rPr lang="en-US" smtClean="0"/>
              <a:t>4/30/2026</a:t>
            </a:fld>
            <a:endParaRPr lang="en-US"/>
          </a:p>
        </p:txBody>
      </p:sp>
      <p:sp>
        <p:nvSpPr>
          <p:cNvPr id="5" name="Footer Placeholder 4">
            <a:extLst>
              <a:ext uri="{FF2B5EF4-FFF2-40B4-BE49-F238E27FC236}">
                <a16:creationId xmlns:a16="http://schemas.microsoft.com/office/drawing/2014/main" id="{47EEA0EC-0E9B-06F0-D6D6-DB0006C34F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7485C81-1BDB-0DF9-222B-7647174BF9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12D69F2-E680-4882-8E5D-3903F4B1FFA7}" type="slidenum">
              <a:rPr lang="en-US" smtClean="0"/>
              <a:t>‹#›</a:t>
            </a:fld>
            <a:endParaRPr lang="en-US"/>
          </a:p>
        </p:txBody>
      </p:sp>
    </p:spTree>
    <p:extLst>
      <p:ext uri="{BB962C8B-B14F-4D97-AF65-F5344CB8AC3E}">
        <p14:creationId xmlns:p14="http://schemas.microsoft.com/office/powerpoint/2010/main" val="3899555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F6C13-C37D-24F3-9AE3-D2CD363958DA}"/>
              </a:ext>
            </a:extLst>
          </p:cNvPr>
          <p:cNvSpPr>
            <a:spLocks noGrp="1"/>
          </p:cNvSpPr>
          <p:nvPr>
            <p:ph type="ctrTitle"/>
          </p:nvPr>
        </p:nvSpPr>
        <p:spPr/>
        <p:txBody>
          <a:bodyPr/>
          <a:lstStyle/>
          <a:p>
            <a:r>
              <a:rPr lang="en-US" dirty="0"/>
              <a:t>Classroom management</a:t>
            </a:r>
            <a:br>
              <a:rPr lang="en-US" dirty="0"/>
            </a:br>
            <a:r>
              <a:rPr lang="en-US" dirty="0"/>
              <a:t>(Draft)</a:t>
            </a:r>
          </a:p>
        </p:txBody>
      </p:sp>
      <p:sp>
        <p:nvSpPr>
          <p:cNvPr id="3" name="Subtitle 2">
            <a:extLst>
              <a:ext uri="{FF2B5EF4-FFF2-40B4-BE49-F238E27FC236}">
                <a16:creationId xmlns:a16="http://schemas.microsoft.com/office/drawing/2014/main" id="{2503F387-DCDD-C17B-6CD5-64AF23820ABD}"/>
              </a:ext>
            </a:extLst>
          </p:cNvPr>
          <p:cNvSpPr>
            <a:spLocks noGrp="1"/>
          </p:cNvSpPr>
          <p:nvPr>
            <p:ph type="subTitle" idx="1"/>
          </p:nvPr>
        </p:nvSpPr>
        <p:spPr/>
        <p:txBody>
          <a:bodyPr>
            <a:normAutofit lnSpcReduction="10000"/>
          </a:bodyPr>
          <a:lstStyle/>
          <a:p>
            <a:r>
              <a:rPr lang="en-US" dirty="0"/>
              <a:t>Letrica Parker</a:t>
            </a:r>
          </a:p>
          <a:p>
            <a:r>
              <a:rPr lang="en-US" dirty="0"/>
              <a:t>Coppin State University </a:t>
            </a:r>
          </a:p>
          <a:p>
            <a:r>
              <a:rPr lang="en-US" dirty="0"/>
              <a:t>EDUC 454 Classroom Management </a:t>
            </a:r>
          </a:p>
          <a:p>
            <a:r>
              <a:rPr lang="en-US" dirty="0"/>
              <a:t>Dr. </a:t>
            </a:r>
            <a:r>
              <a:rPr lang="en-US" dirty="0" err="1"/>
              <a:t>Weisburger</a:t>
            </a:r>
            <a:endParaRPr lang="en-US" dirty="0"/>
          </a:p>
          <a:p>
            <a:endParaRPr lang="en-US" dirty="0"/>
          </a:p>
        </p:txBody>
      </p:sp>
    </p:spTree>
    <p:extLst>
      <p:ext uri="{BB962C8B-B14F-4D97-AF65-F5344CB8AC3E}">
        <p14:creationId xmlns:p14="http://schemas.microsoft.com/office/powerpoint/2010/main" val="2850287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Freeform: Shape 13">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4AAD7E94-1B51-A1EC-06D5-7EE1C8F7A19B}"/>
              </a:ext>
            </a:extLst>
          </p:cNvPr>
          <p:cNvPicPr>
            <a:picLocks noChangeAspect="1"/>
          </p:cNvPicPr>
          <p:nvPr/>
        </p:nvPicPr>
        <p:blipFill>
          <a:blip r:embed="rId3"/>
          <a:stretch>
            <a:fillRect/>
          </a:stretch>
        </p:blipFill>
        <p:spPr>
          <a:xfrm>
            <a:off x="6541053" y="1753081"/>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6" name="Arc 15">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17F68BB-B1A6-D1C0-06A1-99103FFAA48C}"/>
              </a:ext>
            </a:extLst>
          </p:cNvPr>
          <p:cNvSpPr>
            <a:spLocks noGrp="1"/>
          </p:cNvSpPr>
          <p:nvPr>
            <p:ph type="title"/>
          </p:nvPr>
        </p:nvSpPr>
        <p:spPr>
          <a:xfrm>
            <a:off x="838201" y="479493"/>
            <a:ext cx="5257800" cy="1325563"/>
          </a:xfrm>
        </p:spPr>
        <p:txBody>
          <a:bodyPr>
            <a:normAutofit/>
          </a:bodyPr>
          <a:lstStyle/>
          <a:p>
            <a:r>
              <a:rPr lang="en-US" dirty="0"/>
              <a:t>Additional Strategy</a:t>
            </a:r>
          </a:p>
        </p:txBody>
      </p:sp>
      <p:sp>
        <p:nvSpPr>
          <p:cNvPr id="3" name="Content Placeholder 2">
            <a:extLst>
              <a:ext uri="{FF2B5EF4-FFF2-40B4-BE49-F238E27FC236}">
                <a16:creationId xmlns:a16="http://schemas.microsoft.com/office/drawing/2014/main" id="{D5B295B9-8AAA-6092-603D-0FCE2B7F23B3}"/>
              </a:ext>
            </a:extLst>
          </p:cNvPr>
          <p:cNvSpPr>
            <a:spLocks noGrp="1"/>
          </p:cNvSpPr>
          <p:nvPr>
            <p:ph idx="1"/>
          </p:nvPr>
        </p:nvSpPr>
        <p:spPr>
          <a:xfrm>
            <a:off x="838201" y="1984443"/>
            <a:ext cx="5257800" cy="4192520"/>
          </a:xfrm>
        </p:spPr>
        <p:txBody>
          <a:bodyPr>
            <a:normAutofit/>
          </a:bodyPr>
          <a:lstStyle/>
          <a:p>
            <a:pPr>
              <a:buNone/>
            </a:pPr>
            <a:r>
              <a:rPr lang="en-US" b="1" dirty="0"/>
              <a:t>Data Tracking System</a:t>
            </a:r>
            <a:endParaRPr lang="en-US" dirty="0"/>
          </a:p>
          <a:p>
            <a:pPr>
              <a:buFont typeface="Arial" panose="020B0604020202020204" pitchFamily="34" charset="0"/>
              <a:buChar char="•"/>
            </a:pPr>
            <a:r>
              <a:rPr lang="en-US" dirty="0"/>
              <a:t>Tools: </a:t>
            </a:r>
          </a:p>
          <a:p>
            <a:pPr marL="742950" lvl="1" indent="-285750">
              <a:buFont typeface="Arial" panose="020B0604020202020204" pitchFamily="34" charset="0"/>
              <a:buChar char="•"/>
            </a:pPr>
            <a:r>
              <a:rPr lang="en-US" dirty="0"/>
              <a:t>Behavior checklists </a:t>
            </a:r>
          </a:p>
          <a:p>
            <a:pPr marL="742950" lvl="1" indent="-285750">
              <a:buFont typeface="Arial" panose="020B0604020202020204" pitchFamily="34" charset="0"/>
              <a:buChar char="•"/>
            </a:pPr>
            <a:r>
              <a:rPr lang="en-US" dirty="0"/>
              <a:t>ABC charts (Antecedent-Behavior-Consequence) </a:t>
            </a:r>
          </a:p>
          <a:p>
            <a:pPr>
              <a:buFont typeface="Arial" panose="020B0604020202020204" pitchFamily="34" charset="0"/>
              <a:buChar char="•"/>
            </a:pPr>
            <a:r>
              <a:rPr lang="en-US" dirty="0"/>
              <a:t>Purpose: </a:t>
            </a:r>
          </a:p>
          <a:p>
            <a:pPr marL="742950" lvl="1" indent="-285750">
              <a:buFont typeface="Arial" panose="020B0604020202020204" pitchFamily="34" charset="0"/>
              <a:buChar char="•"/>
            </a:pPr>
            <a:r>
              <a:rPr lang="en-US" dirty="0"/>
              <a:t>Identify patterns </a:t>
            </a:r>
          </a:p>
          <a:p>
            <a:pPr marL="742950" lvl="1" indent="-285750">
              <a:buFont typeface="Arial" panose="020B0604020202020204" pitchFamily="34" charset="0"/>
              <a:buChar char="•"/>
            </a:pPr>
            <a:r>
              <a:rPr lang="en-US" dirty="0"/>
              <a:t>Adjust teaching strategies </a:t>
            </a:r>
          </a:p>
          <a:p>
            <a:pPr marL="742950" lvl="1" indent="-285750">
              <a:buFont typeface="Arial" panose="020B0604020202020204" pitchFamily="34" charset="0"/>
              <a:buChar char="•"/>
            </a:pPr>
            <a:r>
              <a:rPr lang="en-US" dirty="0"/>
              <a:t>Support student success</a:t>
            </a:r>
          </a:p>
          <a:p>
            <a:endParaRPr lang="en-US" dirty="0"/>
          </a:p>
        </p:txBody>
      </p:sp>
    </p:spTree>
    <p:extLst>
      <p:ext uri="{BB962C8B-B14F-4D97-AF65-F5344CB8AC3E}">
        <p14:creationId xmlns:p14="http://schemas.microsoft.com/office/powerpoint/2010/main" val="153570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5F9A83B-17AA-CA46-3900-F85E3FE93518}"/>
              </a:ext>
            </a:extLst>
          </p:cNvPr>
          <p:cNvSpPr>
            <a:spLocks noGrp="1"/>
          </p:cNvSpPr>
          <p:nvPr>
            <p:ph type="title"/>
          </p:nvPr>
        </p:nvSpPr>
        <p:spPr>
          <a:xfrm>
            <a:off x="838200" y="365125"/>
            <a:ext cx="10515600" cy="1325563"/>
          </a:xfrm>
        </p:spPr>
        <p:txBody>
          <a:bodyPr>
            <a:normAutofit/>
          </a:bodyPr>
          <a:lstStyle/>
          <a:p>
            <a:r>
              <a:rPr lang="en-US" dirty="0"/>
              <a:t>References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0B6CA1F-EB2D-694B-F342-48246935FEA2}"/>
              </a:ext>
            </a:extLst>
          </p:cNvPr>
          <p:cNvSpPr>
            <a:spLocks noGrp="1"/>
          </p:cNvSpPr>
          <p:nvPr>
            <p:ph idx="1"/>
          </p:nvPr>
        </p:nvSpPr>
        <p:spPr>
          <a:xfrm>
            <a:off x="838200" y="1825625"/>
            <a:ext cx="10515600" cy="4351338"/>
          </a:xfrm>
        </p:spPr>
        <p:txBody>
          <a:bodyPr>
            <a:normAutofit/>
          </a:bodyPr>
          <a:lstStyle/>
          <a:p>
            <a:pPr marL="0" marR="0">
              <a:spcAft>
                <a:spcPts val="800"/>
              </a:spcAft>
              <a:buNone/>
            </a:pP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Archer, A. L., &amp; Hughes, C. A. (2011).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Explicit Instruction: Effective and Efficient Teaching</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The Guilford Press.</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McIntosh, K. (2023). Schoolwide positive </a:t>
            </a:r>
            <a:r>
              <a:rPr lang="en-US" sz="1500" kern="100" err="1">
                <a:effectLst/>
                <a:latin typeface="Times New Roman" panose="02020603050405020304" pitchFamily="18" charset="0"/>
                <a:ea typeface="Calibri" panose="020F0502020204030204" pitchFamily="34" charset="0"/>
                <a:cs typeface="Times New Roman" panose="02020603050405020304" pitchFamily="18" charset="0"/>
              </a:rPr>
              <a:t>behavioural</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interventions and supports and human rights: Transforming our educational systems into levers for social justice.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International Journal of Developmental Disabilities</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69</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(1), 5–12. https://doi.org/10.1080/20473869.2022.2116223</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Sun, Y., Blewitt, C., Minson, V., </a:t>
            </a:r>
            <a:r>
              <a:rPr lang="en-US" sz="1500" kern="100" err="1">
                <a:effectLst/>
                <a:latin typeface="Times New Roman" panose="02020603050405020304" pitchFamily="18" charset="0"/>
                <a:ea typeface="Calibri" panose="020F0502020204030204" pitchFamily="34" charset="0"/>
                <a:cs typeface="Times New Roman" panose="02020603050405020304" pitchFamily="18" charset="0"/>
              </a:rPr>
              <a:t>Bajayo</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R., Cameron, L., &amp; </a:t>
            </a:r>
            <a:r>
              <a:rPr lang="en-US" sz="1500" kern="100" err="1">
                <a:effectLst/>
                <a:latin typeface="Times New Roman" panose="02020603050405020304" pitchFamily="18" charset="0"/>
                <a:ea typeface="Calibri" panose="020F0502020204030204" pitchFamily="34" charset="0"/>
                <a:cs typeface="Times New Roman" panose="02020603050405020304" pitchFamily="18" charset="0"/>
              </a:rPr>
              <a:t>Skouteris</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H. (2024). Trauma-informed Interventions in Early Childhood Education and Care Settings: A Scoping Review.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Trauma, Violence &amp; Abuse</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25</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(1), 648–662. https://doi.org/10.1177/15248380231162967</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Weinstein, C. S. (2022).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Elementary Classroom Management: Lessons from Research and Practice</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McGraw-Hill Higher Education.</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0" marR="0">
              <a:spcAft>
                <a:spcPts val="800"/>
              </a:spcAft>
              <a:buNone/>
            </a:pP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Xie, S., &amp; Li, H. (2022). Self-regulation mediates the relations between family factors and preschool readiness.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Early Childhood Research Quarterly</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1500" i="1" kern="100">
                <a:effectLst/>
                <a:latin typeface="Times New Roman" panose="02020603050405020304" pitchFamily="18" charset="0"/>
                <a:ea typeface="Calibri" panose="020F0502020204030204" pitchFamily="34" charset="0"/>
                <a:cs typeface="Times New Roman" panose="02020603050405020304" pitchFamily="18" charset="0"/>
              </a:rPr>
              <a:t>59</a:t>
            </a:r>
            <a:r>
              <a:rPr lang="en-US" sz="1500" kern="100">
                <a:effectLst/>
                <a:latin typeface="Times New Roman" panose="02020603050405020304" pitchFamily="18" charset="0"/>
                <a:ea typeface="Calibri" panose="020F0502020204030204" pitchFamily="34" charset="0"/>
                <a:cs typeface="Times New Roman" panose="02020603050405020304" pitchFamily="18" charset="0"/>
              </a:rPr>
              <a:t>, 32–43. https://doi.org/10.1016/j.ecresq.2021.10.005</a:t>
            </a:r>
            <a:endParaRPr lang="en-US" sz="1500" kern="10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1500" b="1" kern="100">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US" sz="1500"/>
          </a:p>
        </p:txBody>
      </p:sp>
    </p:spTree>
    <p:extLst>
      <p:ext uri="{BB962C8B-B14F-4D97-AF65-F5344CB8AC3E}">
        <p14:creationId xmlns:p14="http://schemas.microsoft.com/office/powerpoint/2010/main" val="771418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0B8DCBA-FEED-46EF-A140-35B904015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209633-C7B0-6582-3B37-05E28A0BD585}"/>
              </a:ext>
            </a:extLst>
          </p:cNvPr>
          <p:cNvSpPr>
            <a:spLocks noGrp="1"/>
          </p:cNvSpPr>
          <p:nvPr>
            <p:ph type="title"/>
          </p:nvPr>
        </p:nvSpPr>
        <p:spPr>
          <a:xfrm>
            <a:off x="1043631" y="873940"/>
            <a:ext cx="4928291" cy="1035781"/>
          </a:xfrm>
        </p:spPr>
        <p:txBody>
          <a:bodyPr anchor="ctr">
            <a:normAutofit/>
          </a:bodyPr>
          <a:lstStyle/>
          <a:p>
            <a:r>
              <a:rPr lang="en-US" sz="3600"/>
              <a:t>Grade Level</a:t>
            </a:r>
          </a:p>
        </p:txBody>
      </p:sp>
      <p:sp>
        <p:nvSpPr>
          <p:cNvPr id="3" name="Content Placeholder 2">
            <a:extLst>
              <a:ext uri="{FF2B5EF4-FFF2-40B4-BE49-F238E27FC236}">
                <a16:creationId xmlns:a16="http://schemas.microsoft.com/office/drawing/2014/main" id="{49188914-849D-E02E-2666-C3992A4D34BB}"/>
              </a:ext>
            </a:extLst>
          </p:cNvPr>
          <p:cNvSpPr>
            <a:spLocks noGrp="1"/>
          </p:cNvSpPr>
          <p:nvPr>
            <p:ph idx="1"/>
          </p:nvPr>
        </p:nvSpPr>
        <p:spPr>
          <a:xfrm>
            <a:off x="1045029" y="2524721"/>
            <a:ext cx="4991629" cy="3677123"/>
          </a:xfrm>
        </p:spPr>
        <p:txBody>
          <a:bodyPr anchor="ctr">
            <a:normAutofit/>
          </a:bodyPr>
          <a:lstStyle/>
          <a:p>
            <a:pPr>
              <a:buFont typeface="Arial" panose="020B0604020202020204" pitchFamily="34" charset="0"/>
              <a:buChar char="•"/>
            </a:pPr>
            <a:r>
              <a:rPr lang="en-US" sz="1800"/>
              <a:t>Head Start Classroom (Ages 3–5) </a:t>
            </a:r>
          </a:p>
          <a:p>
            <a:pPr>
              <a:buFont typeface="Arial" panose="020B0604020202020204" pitchFamily="34" charset="0"/>
              <a:buChar char="•"/>
            </a:pPr>
            <a:r>
              <a:rPr lang="en-US" sz="1800"/>
              <a:t>Early Childhood / Preschool </a:t>
            </a:r>
          </a:p>
          <a:p>
            <a:pPr>
              <a:buFont typeface="Arial" panose="020B0604020202020204" pitchFamily="34" charset="0"/>
              <a:buChar char="•"/>
            </a:pPr>
            <a:r>
              <a:rPr lang="en-US" sz="1800"/>
              <a:t>Diverse learners (language, developmental, cultural differences) </a:t>
            </a:r>
          </a:p>
          <a:p>
            <a:pPr>
              <a:buFont typeface="Arial" panose="020B0604020202020204" pitchFamily="34" charset="0"/>
              <a:buChar char="•"/>
            </a:pPr>
            <a:r>
              <a:rPr lang="en-US" sz="1800"/>
              <a:t>Focus: school readiness, social-emotional growth </a:t>
            </a:r>
          </a:p>
          <a:p>
            <a:endParaRPr lang="en-US" sz="1800"/>
          </a:p>
        </p:txBody>
      </p:sp>
      <p:pic>
        <p:nvPicPr>
          <p:cNvPr id="5" name="Picture 4">
            <a:extLst>
              <a:ext uri="{FF2B5EF4-FFF2-40B4-BE49-F238E27FC236}">
                <a16:creationId xmlns:a16="http://schemas.microsoft.com/office/drawing/2014/main" id="{7AA4F716-9BD2-9681-DD25-A545CB529396}"/>
              </a:ext>
            </a:extLst>
          </p:cNvPr>
          <p:cNvPicPr>
            <a:picLocks noChangeAspect="1"/>
          </p:cNvPicPr>
          <p:nvPr/>
        </p:nvPicPr>
        <p:blipFill>
          <a:blip r:embed="rId3"/>
          <a:srcRect r="-1" b="1985"/>
          <a:stretch>
            <a:fillRect/>
          </a:stretch>
        </p:blipFill>
        <p:spPr>
          <a:xfrm>
            <a:off x="6788383" y="613147"/>
            <a:ext cx="4565417" cy="5593443"/>
          </a:xfrm>
          <a:prstGeom prst="rect">
            <a:avLst/>
          </a:prstGeom>
        </p:spPr>
      </p:pic>
      <p:cxnSp>
        <p:nvCxnSpPr>
          <p:cNvPr id="19" name="Straight Connector 18">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04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29ECC-6D7E-FE42-FCE8-C301BBAA32F5}"/>
              </a:ext>
            </a:extLst>
          </p:cNvPr>
          <p:cNvSpPr>
            <a:spLocks noGrp="1"/>
          </p:cNvSpPr>
          <p:nvPr>
            <p:ph type="title"/>
          </p:nvPr>
        </p:nvSpPr>
        <p:spPr/>
        <p:txBody>
          <a:bodyPr/>
          <a:lstStyle/>
          <a:p>
            <a:r>
              <a:rPr lang="en-US" dirty="0"/>
              <a:t>Classroom Management Philosophy</a:t>
            </a:r>
          </a:p>
        </p:txBody>
      </p:sp>
      <p:graphicFrame>
        <p:nvGraphicFramePr>
          <p:cNvPr id="7" name="Content Placeholder 2">
            <a:extLst>
              <a:ext uri="{FF2B5EF4-FFF2-40B4-BE49-F238E27FC236}">
                <a16:creationId xmlns:a16="http://schemas.microsoft.com/office/drawing/2014/main" id="{9AA84C72-E59C-2CF1-6261-33BB171D1261}"/>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6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41F4F0-B2D5-BD2F-9FB9-6A54577A76C8}"/>
              </a:ext>
            </a:extLst>
          </p:cNvPr>
          <p:cNvSpPr>
            <a:spLocks noGrp="1"/>
          </p:cNvSpPr>
          <p:nvPr>
            <p:ph type="title"/>
          </p:nvPr>
        </p:nvSpPr>
        <p:spPr>
          <a:xfrm>
            <a:off x="793662" y="386930"/>
            <a:ext cx="10066122" cy="1298448"/>
          </a:xfrm>
        </p:spPr>
        <p:txBody>
          <a:bodyPr anchor="b">
            <a:normAutofit/>
          </a:bodyPr>
          <a:lstStyle/>
          <a:p>
            <a:r>
              <a:rPr lang="en-US" sz="4800"/>
              <a:t>Floor Plan Highlight</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22E99F-69AD-B709-AFBB-77DE7C0586FE}"/>
              </a:ext>
            </a:extLst>
          </p:cNvPr>
          <p:cNvSpPr>
            <a:spLocks noGrp="1"/>
          </p:cNvSpPr>
          <p:nvPr>
            <p:ph idx="1"/>
          </p:nvPr>
        </p:nvSpPr>
        <p:spPr>
          <a:xfrm>
            <a:off x="793661" y="2599509"/>
            <a:ext cx="4530898" cy="3639450"/>
          </a:xfrm>
        </p:spPr>
        <p:txBody>
          <a:bodyPr anchor="ctr">
            <a:normAutofit/>
          </a:bodyPr>
          <a:lstStyle/>
          <a:p>
            <a:pPr>
              <a:buNone/>
            </a:pPr>
            <a:r>
              <a:rPr lang="en-US" sz="2000" b="1"/>
              <a:t>Feature: Learning Centers Layout</a:t>
            </a:r>
            <a:endParaRPr lang="en-US" sz="2000"/>
          </a:p>
          <a:p>
            <a:pPr>
              <a:buFont typeface="Arial" panose="020B0604020202020204" pitchFamily="34" charset="0"/>
              <a:buChar char="•"/>
            </a:pPr>
            <a:r>
              <a:rPr lang="en-US" sz="2000"/>
              <a:t>Classroom divided into active &amp; quiet areas </a:t>
            </a:r>
          </a:p>
          <a:p>
            <a:pPr>
              <a:buFont typeface="Arial" panose="020B0604020202020204" pitchFamily="34" charset="0"/>
              <a:buChar char="•"/>
            </a:pPr>
            <a:r>
              <a:rPr lang="en-US" sz="2000"/>
              <a:t>Examples: </a:t>
            </a:r>
          </a:p>
          <a:p>
            <a:pPr marL="742950" lvl="1" indent="-285750">
              <a:buFont typeface="Arial" panose="020B0604020202020204" pitchFamily="34" charset="0"/>
              <a:buChar char="•"/>
            </a:pPr>
            <a:r>
              <a:rPr lang="en-US" sz="2000"/>
              <a:t>Active: Blocks, Dramatic Play </a:t>
            </a:r>
          </a:p>
          <a:p>
            <a:pPr marL="742950" lvl="1" indent="-285750">
              <a:buFont typeface="Arial" panose="020B0604020202020204" pitchFamily="34" charset="0"/>
              <a:buChar char="•"/>
            </a:pPr>
            <a:r>
              <a:rPr lang="en-US" sz="2000"/>
              <a:t>Quiet: Reading Corner </a:t>
            </a:r>
          </a:p>
          <a:p>
            <a:pPr>
              <a:buFont typeface="Arial" panose="020B0604020202020204" pitchFamily="34" charset="0"/>
              <a:buChar char="•"/>
            </a:pPr>
            <a:r>
              <a:rPr lang="en-US" sz="2000"/>
              <a:t>Benefits: </a:t>
            </a:r>
          </a:p>
          <a:p>
            <a:pPr marL="742950" lvl="1" indent="-285750">
              <a:buFont typeface="Arial" panose="020B0604020202020204" pitchFamily="34" charset="0"/>
              <a:buChar char="•"/>
            </a:pPr>
            <a:r>
              <a:rPr lang="en-US" sz="2000"/>
              <a:t>Reduces overstimulation </a:t>
            </a:r>
          </a:p>
          <a:p>
            <a:pPr marL="742950" lvl="1" indent="-285750">
              <a:buFont typeface="Arial" panose="020B0604020202020204" pitchFamily="34" charset="0"/>
              <a:buChar char="•"/>
            </a:pPr>
            <a:r>
              <a:rPr lang="en-US" sz="2000"/>
              <a:t>Supports self-regulation </a:t>
            </a:r>
          </a:p>
          <a:p>
            <a:pPr marL="742950" lvl="1" indent="-285750">
              <a:buFont typeface="Arial" panose="020B0604020202020204" pitchFamily="34" charset="0"/>
              <a:buChar char="•"/>
            </a:pPr>
            <a:r>
              <a:rPr lang="en-US" sz="2000"/>
              <a:t>Improves focus &amp; behavior</a:t>
            </a:r>
          </a:p>
          <a:p>
            <a:endParaRPr lang="en-US" sz="2000"/>
          </a:p>
        </p:txBody>
      </p:sp>
      <p:pic>
        <p:nvPicPr>
          <p:cNvPr id="5" name="Picture 4">
            <a:extLst>
              <a:ext uri="{FF2B5EF4-FFF2-40B4-BE49-F238E27FC236}">
                <a16:creationId xmlns:a16="http://schemas.microsoft.com/office/drawing/2014/main" id="{F6C404C7-1BE8-667C-3A55-8DD7E83CF447}"/>
              </a:ext>
            </a:extLst>
          </p:cNvPr>
          <p:cNvPicPr>
            <a:picLocks noChangeAspect="1"/>
          </p:cNvPicPr>
          <p:nvPr/>
        </p:nvPicPr>
        <p:blipFill>
          <a:blip r:embed="rId3"/>
          <a:stretch>
            <a:fillRect/>
          </a:stretch>
        </p:blipFill>
        <p:spPr>
          <a:xfrm>
            <a:off x="6165268" y="2484255"/>
            <a:ext cx="4642805" cy="3714244"/>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4483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EB4FDD19-FF9B-330A-4EBB-6F431556CCC0}"/>
              </a:ext>
            </a:extLst>
          </p:cNvPr>
          <p:cNvPicPr>
            <a:picLocks noChangeAspect="1"/>
          </p:cNvPicPr>
          <p:nvPr/>
        </p:nvPicPr>
        <p:blipFill>
          <a:blip r:embed="rId3"/>
          <a:stretch>
            <a:fillRect/>
          </a:stretch>
        </p:blipFill>
        <p:spPr>
          <a:xfrm>
            <a:off x="6738623" y="520749"/>
            <a:ext cx="4382240" cy="564379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A11BED-F776-5D33-9652-68E936FB0FF0}"/>
              </a:ext>
            </a:extLst>
          </p:cNvPr>
          <p:cNvSpPr>
            <a:spLocks noGrp="1"/>
          </p:cNvSpPr>
          <p:nvPr>
            <p:ph type="title"/>
          </p:nvPr>
        </p:nvSpPr>
        <p:spPr>
          <a:xfrm>
            <a:off x="838201" y="479493"/>
            <a:ext cx="5257800" cy="1325563"/>
          </a:xfrm>
        </p:spPr>
        <p:txBody>
          <a:bodyPr>
            <a:normAutofit/>
          </a:bodyPr>
          <a:lstStyle/>
          <a:p>
            <a:r>
              <a:rPr lang="en-US" dirty="0"/>
              <a:t>Classroom Rules</a:t>
            </a:r>
          </a:p>
        </p:txBody>
      </p:sp>
      <p:sp>
        <p:nvSpPr>
          <p:cNvPr id="3" name="Content Placeholder 2">
            <a:extLst>
              <a:ext uri="{FF2B5EF4-FFF2-40B4-BE49-F238E27FC236}">
                <a16:creationId xmlns:a16="http://schemas.microsoft.com/office/drawing/2014/main" id="{35164E31-2636-A435-504D-8E081898E17B}"/>
              </a:ext>
            </a:extLst>
          </p:cNvPr>
          <p:cNvSpPr>
            <a:spLocks noGrp="1"/>
          </p:cNvSpPr>
          <p:nvPr>
            <p:ph idx="1"/>
          </p:nvPr>
        </p:nvSpPr>
        <p:spPr>
          <a:xfrm>
            <a:off x="838201" y="1984443"/>
            <a:ext cx="5257800" cy="4192520"/>
          </a:xfrm>
        </p:spPr>
        <p:txBody>
          <a:bodyPr>
            <a:normAutofit/>
          </a:bodyPr>
          <a:lstStyle/>
          <a:p>
            <a:pPr>
              <a:buNone/>
            </a:pPr>
            <a:r>
              <a:rPr lang="en-US" dirty="0"/>
              <a:t>(Simple &amp; positive)</a:t>
            </a:r>
          </a:p>
          <a:p>
            <a:pPr>
              <a:buFont typeface="+mj-lt"/>
              <a:buAutoNum type="arabicPeriod"/>
            </a:pPr>
            <a:r>
              <a:rPr lang="en-US" dirty="0"/>
              <a:t>Safe hands </a:t>
            </a:r>
          </a:p>
          <a:p>
            <a:pPr>
              <a:buFont typeface="+mj-lt"/>
              <a:buAutoNum type="arabicPeriod"/>
            </a:pPr>
            <a:r>
              <a:rPr lang="en-US" dirty="0"/>
              <a:t>Kind words </a:t>
            </a:r>
          </a:p>
          <a:p>
            <a:pPr>
              <a:buFont typeface="+mj-lt"/>
              <a:buAutoNum type="arabicPeriod"/>
            </a:pPr>
            <a:r>
              <a:rPr lang="en-US" dirty="0"/>
              <a:t>Listening ears </a:t>
            </a:r>
          </a:p>
          <a:p>
            <a:pPr>
              <a:buFont typeface="Arial" panose="020B0604020202020204" pitchFamily="34" charset="0"/>
              <a:buChar char="•"/>
            </a:pPr>
            <a:r>
              <a:rPr lang="en-US" dirty="0"/>
              <a:t>Taught using: </a:t>
            </a:r>
          </a:p>
          <a:p>
            <a:pPr marL="742950" lvl="1" indent="-285750">
              <a:buFont typeface="Arial" panose="020B0604020202020204" pitchFamily="34" charset="0"/>
              <a:buChar char="•"/>
            </a:pPr>
            <a:r>
              <a:rPr lang="en-US" dirty="0"/>
              <a:t>Modeling </a:t>
            </a:r>
          </a:p>
          <a:p>
            <a:pPr marL="742950" lvl="1" indent="-285750">
              <a:buFont typeface="Arial" panose="020B0604020202020204" pitchFamily="34" charset="0"/>
              <a:buChar char="•"/>
            </a:pPr>
            <a:r>
              <a:rPr lang="en-US" dirty="0"/>
              <a:t>Visuals </a:t>
            </a:r>
          </a:p>
          <a:p>
            <a:pPr marL="742950" lvl="1" indent="-285750">
              <a:buFont typeface="Arial" panose="020B0604020202020204" pitchFamily="34" charset="0"/>
              <a:buChar char="•"/>
            </a:pPr>
            <a:r>
              <a:rPr lang="en-US" dirty="0"/>
              <a:t>Practice &amp; repetition</a:t>
            </a:r>
          </a:p>
          <a:p>
            <a:endParaRPr lang="en-US" dirty="0"/>
          </a:p>
        </p:txBody>
      </p:sp>
    </p:spTree>
    <p:extLst>
      <p:ext uri="{BB962C8B-B14F-4D97-AF65-F5344CB8AC3E}">
        <p14:creationId xmlns:p14="http://schemas.microsoft.com/office/powerpoint/2010/main" val="2483018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71F892DE-9C2F-A7E2-FE4E-E073EBE6AB0B}"/>
              </a:ext>
            </a:extLst>
          </p:cNvPr>
          <p:cNvPicPr>
            <a:picLocks noChangeAspect="1"/>
          </p:cNvPicPr>
          <p:nvPr/>
        </p:nvPicPr>
        <p:blipFill>
          <a:blip r:embed="rId3"/>
          <a:stretch>
            <a:fillRect/>
          </a:stretch>
        </p:blipFill>
        <p:spPr>
          <a:xfrm>
            <a:off x="6541053" y="953955"/>
            <a:ext cx="4777381" cy="477738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E2D21-3E2D-DC40-E440-FE4AB9362441}"/>
              </a:ext>
            </a:extLst>
          </p:cNvPr>
          <p:cNvSpPr>
            <a:spLocks noGrp="1"/>
          </p:cNvSpPr>
          <p:nvPr>
            <p:ph type="title"/>
          </p:nvPr>
        </p:nvSpPr>
        <p:spPr>
          <a:xfrm>
            <a:off x="838201" y="479493"/>
            <a:ext cx="5257800" cy="1325563"/>
          </a:xfrm>
        </p:spPr>
        <p:txBody>
          <a:bodyPr>
            <a:normAutofit/>
          </a:bodyPr>
          <a:lstStyle/>
          <a:p>
            <a:r>
              <a:rPr lang="en-US" dirty="0"/>
              <a:t>Consequences (Whole Class)</a:t>
            </a:r>
          </a:p>
        </p:txBody>
      </p:sp>
      <p:sp>
        <p:nvSpPr>
          <p:cNvPr id="3" name="Content Placeholder 2">
            <a:extLst>
              <a:ext uri="{FF2B5EF4-FFF2-40B4-BE49-F238E27FC236}">
                <a16:creationId xmlns:a16="http://schemas.microsoft.com/office/drawing/2014/main" id="{EEF301D5-4122-9CA3-B65A-49DCE710DD68}"/>
              </a:ext>
            </a:extLst>
          </p:cNvPr>
          <p:cNvSpPr>
            <a:spLocks noGrp="1"/>
          </p:cNvSpPr>
          <p:nvPr>
            <p:ph idx="1"/>
          </p:nvPr>
        </p:nvSpPr>
        <p:spPr>
          <a:xfrm>
            <a:off x="838201" y="1984443"/>
            <a:ext cx="5257800" cy="4192520"/>
          </a:xfrm>
        </p:spPr>
        <p:txBody>
          <a:bodyPr>
            <a:normAutofit/>
          </a:bodyPr>
          <a:lstStyle/>
          <a:p>
            <a:pPr>
              <a:buFont typeface="Arial" panose="020B0604020202020204" pitchFamily="34" charset="0"/>
              <a:buChar char="•"/>
            </a:pPr>
            <a:r>
              <a:rPr lang="en-US" dirty="0"/>
              <a:t>Attention signal (clap or call-response) </a:t>
            </a:r>
          </a:p>
          <a:p>
            <a:pPr>
              <a:buFont typeface="Arial" panose="020B0604020202020204" pitchFamily="34" charset="0"/>
              <a:buChar char="•"/>
            </a:pPr>
            <a:r>
              <a:rPr lang="en-US" dirty="0"/>
              <a:t>Group reteaching of expectations </a:t>
            </a:r>
          </a:p>
          <a:p>
            <a:pPr>
              <a:buFont typeface="Arial" panose="020B0604020202020204" pitchFamily="34" charset="0"/>
              <a:buChar char="•"/>
            </a:pPr>
            <a:r>
              <a:rPr lang="en-US" dirty="0"/>
              <a:t>Short-term loss of privilege (center closed) </a:t>
            </a:r>
          </a:p>
          <a:p>
            <a:pPr>
              <a:buFont typeface="Arial" panose="020B0604020202020204" pitchFamily="34" charset="0"/>
              <a:buChar char="•"/>
            </a:pPr>
            <a:r>
              <a:rPr lang="en-US" dirty="0"/>
              <a:t>Calm-down break </a:t>
            </a:r>
          </a:p>
          <a:p>
            <a:pPr>
              <a:buNone/>
            </a:pPr>
            <a:r>
              <a:rPr lang="en-US" b="1" dirty="0"/>
              <a:t>Purpose:</a:t>
            </a:r>
            <a:r>
              <a:rPr lang="en-US" dirty="0"/>
              <a:t> Teach, not punish</a:t>
            </a:r>
          </a:p>
          <a:p>
            <a:endParaRPr lang="en-US" dirty="0"/>
          </a:p>
        </p:txBody>
      </p:sp>
    </p:spTree>
    <p:extLst>
      <p:ext uri="{BB962C8B-B14F-4D97-AF65-F5344CB8AC3E}">
        <p14:creationId xmlns:p14="http://schemas.microsoft.com/office/powerpoint/2010/main" val="2812838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D7F6F-FF8E-4A5A-B375-DA88FA72FA9D}"/>
              </a:ext>
            </a:extLst>
          </p:cNvPr>
          <p:cNvSpPr>
            <a:spLocks noGrp="1"/>
          </p:cNvSpPr>
          <p:nvPr>
            <p:ph type="title"/>
          </p:nvPr>
        </p:nvSpPr>
        <p:spPr>
          <a:xfrm>
            <a:off x="761803" y="350196"/>
            <a:ext cx="4646904" cy="1624520"/>
          </a:xfrm>
        </p:spPr>
        <p:txBody>
          <a:bodyPr anchor="ctr">
            <a:normAutofit/>
          </a:bodyPr>
          <a:lstStyle/>
          <a:p>
            <a:r>
              <a:rPr lang="en-US" sz="4000"/>
              <a:t>Consequences (Individual)</a:t>
            </a:r>
          </a:p>
        </p:txBody>
      </p:sp>
      <p:sp>
        <p:nvSpPr>
          <p:cNvPr id="3" name="Content Placeholder 2">
            <a:extLst>
              <a:ext uri="{FF2B5EF4-FFF2-40B4-BE49-F238E27FC236}">
                <a16:creationId xmlns:a16="http://schemas.microsoft.com/office/drawing/2014/main" id="{29553F9A-8D31-0C20-9807-098742A2634F}"/>
              </a:ext>
            </a:extLst>
          </p:cNvPr>
          <p:cNvSpPr>
            <a:spLocks noGrp="1"/>
          </p:cNvSpPr>
          <p:nvPr>
            <p:ph idx="1"/>
          </p:nvPr>
        </p:nvSpPr>
        <p:spPr>
          <a:xfrm>
            <a:off x="761802" y="2743200"/>
            <a:ext cx="4646905" cy="3613149"/>
          </a:xfrm>
        </p:spPr>
        <p:txBody>
          <a:bodyPr anchor="ctr">
            <a:normAutofit/>
          </a:bodyPr>
          <a:lstStyle/>
          <a:p>
            <a:pPr>
              <a:buFont typeface="Arial" panose="020B0604020202020204" pitchFamily="34" charset="0"/>
              <a:buChar char="•"/>
            </a:pPr>
            <a:r>
              <a:rPr lang="en-US" sz="2000"/>
              <a:t>Verbal reminder </a:t>
            </a:r>
          </a:p>
          <a:p>
            <a:pPr>
              <a:buFont typeface="Arial" panose="020B0604020202020204" pitchFamily="34" charset="0"/>
              <a:buChar char="•"/>
            </a:pPr>
            <a:r>
              <a:rPr lang="en-US" sz="2000"/>
              <a:t>Choice-based redirection </a:t>
            </a:r>
          </a:p>
          <a:p>
            <a:pPr>
              <a:buFont typeface="Arial" panose="020B0604020202020204" pitchFamily="34" charset="0"/>
              <a:buChar char="•"/>
            </a:pPr>
            <a:r>
              <a:rPr lang="en-US" sz="2000"/>
              <a:t>Temporary loss of center </a:t>
            </a:r>
          </a:p>
          <a:p>
            <a:pPr>
              <a:buFont typeface="Arial" panose="020B0604020202020204" pitchFamily="34" charset="0"/>
              <a:buChar char="•"/>
            </a:pPr>
            <a:r>
              <a:rPr lang="en-US" sz="2000"/>
              <a:t>Guided reflection </a:t>
            </a:r>
          </a:p>
          <a:p>
            <a:pPr>
              <a:buNone/>
            </a:pPr>
            <a:r>
              <a:rPr lang="en-US" sz="2000" b="1"/>
              <a:t>Focus:</a:t>
            </a:r>
            <a:r>
              <a:rPr lang="en-US" sz="2000"/>
              <a:t> Help student learn correct behavior</a:t>
            </a:r>
          </a:p>
          <a:p>
            <a:endParaRPr lang="en-US" sz="2000"/>
          </a:p>
        </p:txBody>
      </p:sp>
      <p:pic>
        <p:nvPicPr>
          <p:cNvPr id="5" name="Picture 4" descr="Drawings on colorful paper">
            <a:extLst>
              <a:ext uri="{FF2B5EF4-FFF2-40B4-BE49-F238E27FC236}">
                <a16:creationId xmlns:a16="http://schemas.microsoft.com/office/drawing/2014/main" id="{F10FC7EE-B451-66B7-0B69-F0BE62D5A2D2}"/>
              </a:ext>
            </a:extLst>
          </p:cNvPr>
          <p:cNvPicPr>
            <a:picLocks noChangeAspect="1"/>
          </p:cNvPicPr>
          <p:nvPr/>
        </p:nvPicPr>
        <p:blipFill>
          <a:blip r:embed="rId3"/>
          <a:srcRect l="10171" r="30428" b="-2"/>
          <a:stretch>
            <a:fillRect/>
          </a:stretch>
        </p:blipFill>
        <p:spPr>
          <a:xfrm>
            <a:off x="6096000" y="1"/>
            <a:ext cx="6102825" cy="6858000"/>
          </a:xfrm>
          <a:prstGeom prst="rect">
            <a:avLst/>
          </a:prstGeom>
        </p:spPr>
      </p:pic>
    </p:spTree>
    <p:extLst>
      <p:ext uri="{BB962C8B-B14F-4D97-AF65-F5344CB8AC3E}">
        <p14:creationId xmlns:p14="http://schemas.microsoft.com/office/powerpoint/2010/main" val="510209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041D8D-7488-3FB6-598E-3661BF075021}"/>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Positive, Proactive, Preventative Strategies</a:t>
            </a:r>
          </a:p>
        </p:txBody>
      </p:sp>
      <p:graphicFrame>
        <p:nvGraphicFramePr>
          <p:cNvPr id="5" name="Content Placeholder 2">
            <a:extLst>
              <a:ext uri="{FF2B5EF4-FFF2-40B4-BE49-F238E27FC236}">
                <a16:creationId xmlns:a16="http://schemas.microsoft.com/office/drawing/2014/main" id="{B4EB1FA9-119E-598E-D305-5CB6B0B7E008}"/>
              </a:ext>
            </a:extLst>
          </p:cNvPr>
          <p:cNvGraphicFramePr>
            <a:graphicFrameLocks noGrp="1"/>
          </p:cNvGraphicFramePr>
          <p:nvPr>
            <p:ph idx="1"/>
            <p:extLst>
              <p:ext uri="{D42A27DB-BD31-4B8C-83A1-F6EECF244321}">
                <p14:modId xmlns:p14="http://schemas.microsoft.com/office/powerpoint/2010/main" val="210672336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6989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Shape 11">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48086BB3-A9BA-C600-DCA0-71F9B0A95C0A}"/>
              </a:ext>
            </a:extLst>
          </p:cNvPr>
          <p:cNvPicPr>
            <a:picLocks noChangeAspect="1"/>
          </p:cNvPicPr>
          <p:nvPr/>
        </p:nvPicPr>
        <p:blipFill>
          <a:blip r:embed="rId3"/>
          <a:stretch>
            <a:fillRect/>
          </a:stretch>
        </p:blipFill>
        <p:spPr>
          <a:xfrm>
            <a:off x="6541053" y="1753081"/>
            <a:ext cx="4777381" cy="317912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4" name="Arc 13">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61653EB-55F2-5DB0-25E7-A2979284044B}"/>
              </a:ext>
            </a:extLst>
          </p:cNvPr>
          <p:cNvSpPr>
            <a:spLocks noGrp="1"/>
          </p:cNvSpPr>
          <p:nvPr>
            <p:ph type="title"/>
          </p:nvPr>
        </p:nvSpPr>
        <p:spPr>
          <a:xfrm>
            <a:off x="838201" y="479493"/>
            <a:ext cx="5257800" cy="1325563"/>
          </a:xfrm>
        </p:spPr>
        <p:txBody>
          <a:bodyPr>
            <a:normAutofit/>
          </a:bodyPr>
          <a:lstStyle/>
          <a:p>
            <a:r>
              <a:rPr lang="en-US" dirty="0"/>
              <a:t>Meeting Individual Student Needs</a:t>
            </a:r>
          </a:p>
        </p:txBody>
      </p:sp>
      <p:sp>
        <p:nvSpPr>
          <p:cNvPr id="3" name="Content Placeholder 2">
            <a:extLst>
              <a:ext uri="{FF2B5EF4-FFF2-40B4-BE49-F238E27FC236}">
                <a16:creationId xmlns:a16="http://schemas.microsoft.com/office/drawing/2014/main" id="{2EB04647-BE1D-9D95-0DD8-EF33BAE4BC34}"/>
              </a:ext>
            </a:extLst>
          </p:cNvPr>
          <p:cNvSpPr>
            <a:spLocks noGrp="1"/>
          </p:cNvSpPr>
          <p:nvPr>
            <p:ph idx="1"/>
          </p:nvPr>
        </p:nvSpPr>
        <p:spPr>
          <a:xfrm>
            <a:off x="838201" y="1984443"/>
            <a:ext cx="5257800" cy="4192520"/>
          </a:xfrm>
        </p:spPr>
        <p:txBody>
          <a:bodyPr>
            <a:normAutofit/>
          </a:bodyPr>
          <a:lstStyle/>
          <a:p>
            <a:pPr>
              <a:buNone/>
            </a:pPr>
            <a:r>
              <a:rPr lang="en-US" dirty="0"/>
              <a:t>Example:</a:t>
            </a:r>
          </a:p>
          <a:p>
            <a:pPr>
              <a:buFont typeface="Arial" panose="020B0604020202020204" pitchFamily="34" charset="0"/>
              <a:buChar char="•"/>
            </a:pPr>
            <a:r>
              <a:rPr lang="en-US" dirty="0"/>
              <a:t>Student struggling with behavior </a:t>
            </a:r>
          </a:p>
          <a:p>
            <a:pPr>
              <a:buFont typeface="Arial" panose="020B0604020202020204" pitchFamily="34" charset="0"/>
              <a:buChar char="•"/>
            </a:pPr>
            <a:r>
              <a:rPr lang="en-US" dirty="0"/>
              <a:t>Support includes: </a:t>
            </a:r>
          </a:p>
          <a:p>
            <a:pPr marL="742950" lvl="1" indent="-285750">
              <a:buFont typeface="Arial" panose="020B0604020202020204" pitchFamily="34" charset="0"/>
              <a:buChar char="•"/>
            </a:pPr>
            <a:r>
              <a:rPr lang="en-US" dirty="0"/>
              <a:t>Visual cues </a:t>
            </a:r>
          </a:p>
          <a:p>
            <a:pPr marL="742950" lvl="1" indent="-285750">
              <a:buFont typeface="Arial" panose="020B0604020202020204" pitchFamily="34" charset="0"/>
              <a:buChar char="•"/>
            </a:pPr>
            <a:r>
              <a:rPr lang="en-US" dirty="0"/>
              <a:t>Calm-down area </a:t>
            </a:r>
          </a:p>
          <a:p>
            <a:pPr marL="742950" lvl="1" indent="-285750">
              <a:buFont typeface="Arial" panose="020B0604020202020204" pitchFamily="34" charset="0"/>
              <a:buChar char="•"/>
            </a:pPr>
            <a:r>
              <a:rPr lang="en-US" dirty="0"/>
              <a:t>Behavior contract </a:t>
            </a:r>
          </a:p>
          <a:p>
            <a:pPr marL="742950" lvl="1" indent="-285750">
              <a:buFont typeface="Arial" panose="020B0604020202020204" pitchFamily="34" charset="0"/>
              <a:buChar char="•"/>
            </a:pPr>
            <a:r>
              <a:rPr lang="en-US" dirty="0"/>
              <a:t>Positive reinforcement (stickers/rewards)</a:t>
            </a:r>
          </a:p>
          <a:p>
            <a:endParaRPr lang="en-US" dirty="0"/>
          </a:p>
        </p:txBody>
      </p:sp>
    </p:spTree>
    <p:extLst>
      <p:ext uri="{BB962C8B-B14F-4D97-AF65-F5344CB8AC3E}">
        <p14:creationId xmlns:p14="http://schemas.microsoft.com/office/powerpoint/2010/main" val="12993248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Organic</Template>
  <TotalTime>27</TotalTime>
  <Words>1370</Words>
  <Application>Microsoft Office PowerPoint</Application>
  <PresentationFormat>Widescreen</PresentationFormat>
  <Paragraphs>100</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Geist</vt:lpstr>
      <vt:lpstr>Times New Roman</vt:lpstr>
      <vt:lpstr>Office Theme</vt:lpstr>
      <vt:lpstr>Classroom management (Draft)</vt:lpstr>
      <vt:lpstr>Grade Level</vt:lpstr>
      <vt:lpstr>Classroom Management Philosophy</vt:lpstr>
      <vt:lpstr>Floor Plan Highlight</vt:lpstr>
      <vt:lpstr>Classroom Rules</vt:lpstr>
      <vt:lpstr>Consequences (Whole Class)</vt:lpstr>
      <vt:lpstr>Consequences (Individual)</vt:lpstr>
      <vt:lpstr>Positive, Proactive, Preventative Strategies</vt:lpstr>
      <vt:lpstr>Meeting Individual Student Needs</vt:lpstr>
      <vt:lpstr>Additional Strategy</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mona khan</dc:creator>
  <cp:lastModifiedBy>mona khan</cp:lastModifiedBy>
  <cp:revision>1</cp:revision>
  <dcterms:created xsi:type="dcterms:W3CDTF">2026-04-30T06:20:41Z</dcterms:created>
  <dcterms:modified xsi:type="dcterms:W3CDTF">2026-04-30T06:47:59Z</dcterms:modified>
</cp:coreProperties>
</file>