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notesMasterIdLst>
    <p:notesMasterId r:id="rId16"/>
  </p:notesMasterIdLst>
  <p:sldIdLst>
    <p:sldId id="264" r:id="rId2"/>
    <p:sldId id="256" r:id="rId3"/>
    <p:sldId id="257" r:id="rId4"/>
    <p:sldId id="258" r:id="rId5"/>
    <p:sldId id="259" r:id="rId6"/>
    <p:sldId id="260" r:id="rId7"/>
    <p:sldId id="261" r:id="rId8"/>
    <p:sldId id="262" r:id="rId9"/>
    <p:sldId id="266" r:id="rId10"/>
    <p:sldId id="267" r:id="rId11"/>
    <p:sldId id="268" r:id="rId12"/>
    <p:sldId id="269" r:id="rId13"/>
    <p:sldId id="263" r:id="rId14"/>
    <p:sldId id="26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6B1AEC-513C-2329-E484-9493D2A1519C}" name="nyx" initials="nyx" userId="nyx"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077" autoAdjust="0"/>
  </p:normalViewPr>
  <p:slideViewPr>
    <p:cSldViewPr snapToGrid="0" snapToObjects="1">
      <p:cViewPr varScale="1">
        <p:scale>
          <a:sx n="56" d="100"/>
          <a:sy n="56" d="100"/>
        </p:scale>
        <p:origin x="2218" y="53"/>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19BA90-3528-4734-9ECB-3A51685798F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B17CFC5-28E5-47FA-A30F-4F34886C0089}">
      <dgm:prSet/>
      <dgm:spPr/>
      <dgm:t>
        <a:bodyPr/>
        <a:lstStyle/>
        <a:p>
          <a:r>
            <a:rPr lang="en-US"/>
            <a:t>Statistical model for event counts over time</a:t>
          </a:r>
        </a:p>
      </dgm:t>
    </dgm:pt>
    <dgm:pt modelId="{FD64B370-46CB-4284-9AA1-A11A7FFE507F}" type="parTrans" cxnId="{3617EEBF-DA51-4879-84BD-7A5771BEBFB3}">
      <dgm:prSet/>
      <dgm:spPr/>
      <dgm:t>
        <a:bodyPr/>
        <a:lstStyle/>
        <a:p>
          <a:endParaRPr lang="en-US"/>
        </a:p>
      </dgm:t>
    </dgm:pt>
    <dgm:pt modelId="{DEA5F763-BB1E-449C-AEA5-BFF071D1A83D}" type="sibTrans" cxnId="{3617EEBF-DA51-4879-84BD-7A5771BEBFB3}">
      <dgm:prSet/>
      <dgm:spPr/>
      <dgm:t>
        <a:bodyPr/>
        <a:lstStyle/>
        <a:p>
          <a:endParaRPr lang="en-US"/>
        </a:p>
      </dgm:t>
    </dgm:pt>
    <dgm:pt modelId="{2DC4EC2C-1ABB-4FE6-B6A2-7C7F76FCD31B}">
      <dgm:prSet/>
      <dgm:spPr/>
      <dgm:t>
        <a:bodyPr/>
        <a:lstStyle/>
        <a:p>
          <a:r>
            <a:rPr lang="en-US"/>
            <a:t>Used when events occur independently</a:t>
          </a:r>
        </a:p>
      </dgm:t>
    </dgm:pt>
    <dgm:pt modelId="{4C02CE8E-0FBF-45B7-B7B8-3443BC81AA79}" type="parTrans" cxnId="{F5B6D0DA-1469-4F75-8C90-834ECCA4280F}">
      <dgm:prSet/>
      <dgm:spPr/>
      <dgm:t>
        <a:bodyPr/>
        <a:lstStyle/>
        <a:p>
          <a:endParaRPr lang="en-US"/>
        </a:p>
      </dgm:t>
    </dgm:pt>
    <dgm:pt modelId="{37B2BC2D-7467-48F4-B915-6129193DF906}" type="sibTrans" cxnId="{F5B6D0DA-1469-4F75-8C90-834ECCA4280F}">
      <dgm:prSet/>
      <dgm:spPr/>
      <dgm:t>
        <a:bodyPr/>
        <a:lstStyle/>
        <a:p>
          <a:endParaRPr lang="en-US"/>
        </a:p>
      </dgm:t>
    </dgm:pt>
    <dgm:pt modelId="{666DD092-D14A-4028-B9F3-011BD5E6E94D}">
      <dgm:prSet/>
      <dgm:spPr/>
      <dgm:t>
        <a:bodyPr/>
        <a:lstStyle/>
        <a:p>
          <a:r>
            <a:rPr lang="en-US"/>
            <a:t>Applies to fixed time intervals</a:t>
          </a:r>
        </a:p>
      </dgm:t>
    </dgm:pt>
    <dgm:pt modelId="{0E885252-D947-4837-BB9A-F0D7B09FD160}" type="parTrans" cxnId="{BDC7290C-DD69-40FE-B7D9-98DBE7B1A371}">
      <dgm:prSet/>
      <dgm:spPr/>
      <dgm:t>
        <a:bodyPr/>
        <a:lstStyle/>
        <a:p>
          <a:endParaRPr lang="en-US"/>
        </a:p>
      </dgm:t>
    </dgm:pt>
    <dgm:pt modelId="{8EF6392A-E93C-4689-A418-D1D09D2A9ABC}" type="sibTrans" cxnId="{BDC7290C-DD69-40FE-B7D9-98DBE7B1A371}">
      <dgm:prSet/>
      <dgm:spPr/>
      <dgm:t>
        <a:bodyPr/>
        <a:lstStyle/>
        <a:p>
          <a:endParaRPr lang="en-US"/>
        </a:p>
      </dgm:t>
    </dgm:pt>
    <dgm:pt modelId="{B4F2224E-5C75-4189-80DF-8C59C5EAD3DD}">
      <dgm:prSet/>
      <dgm:spPr/>
      <dgm:t>
        <a:bodyPr/>
        <a:lstStyle/>
        <a:p>
          <a:r>
            <a:rPr lang="en-US"/>
            <a:t>Useful in healthcare and operations</a:t>
          </a:r>
        </a:p>
      </dgm:t>
    </dgm:pt>
    <dgm:pt modelId="{E4D5840A-BC0A-4061-8D02-9898554D5FBD}" type="parTrans" cxnId="{3CF639C5-E136-4356-A45A-E2E0F7708564}">
      <dgm:prSet/>
      <dgm:spPr/>
      <dgm:t>
        <a:bodyPr/>
        <a:lstStyle/>
        <a:p>
          <a:endParaRPr lang="en-US"/>
        </a:p>
      </dgm:t>
    </dgm:pt>
    <dgm:pt modelId="{CF77D844-6E1C-4236-AB13-FC3C5C679F5B}" type="sibTrans" cxnId="{3CF639C5-E136-4356-A45A-E2E0F7708564}">
      <dgm:prSet/>
      <dgm:spPr/>
      <dgm:t>
        <a:bodyPr/>
        <a:lstStyle/>
        <a:p>
          <a:endParaRPr lang="en-US"/>
        </a:p>
      </dgm:t>
    </dgm:pt>
    <dgm:pt modelId="{780A7123-285E-42DB-BCBE-10B7963C3729}">
      <dgm:prSet/>
      <dgm:spPr/>
      <dgm:t>
        <a:bodyPr/>
        <a:lstStyle/>
        <a:p>
          <a:r>
            <a:rPr lang="en-US"/>
            <a:t>Focus: ER patient arrival analysis</a:t>
          </a:r>
        </a:p>
      </dgm:t>
    </dgm:pt>
    <dgm:pt modelId="{3FF92052-FE40-4598-BD28-74526F95A5AB}" type="parTrans" cxnId="{942517FE-BF76-4D36-A952-D0A3059A9729}">
      <dgm:prSet/>
      <dgm:spPr/>
      <dgm:t>
        <a:bodyPr/>
        <a:lstStyle/>
        <a:p>
          <a:endParaRPr lang="en-US"/>
        </a:p>
      </dgm:t>
    </dgm:pt>
    <dgm:pt modelId="{98A42807-3437-4247-BE9F-0017435D7353}" type="sibTrans" cxnId="{942517FE-BF76-4D36-A952-D0A3059A9729}">
      <dgm:prSet/>
      <dgm:spPr/>
      <dgm:t>
        <a:bodyPr/>
        <a:lstStyle/>
        <a:p>
          <a:endParaRPr lang="en-US"/>
        </a:p>
      </dgm:t>
    </dgm:pt>
    <dgm:pt modelId="{AD0FAF8D-5F3A-489F-BF06-6847546D54A1}" type="pres">
      <dgm:prSet presAssocID="{CC19BA90-3528-4734-9ECB-3A51685798FE}" presName="linear" presStyleCnt="0">
        <dgm:presLayoutVars>
          <dgm:animLvl val="lvl"/>
          <dgm:resizeHandles val="exact"/>
        </dgm:presLayoutVars>
      </dgm:prSet>
      <dgm:spPr/>
    </dgm:pt>
    <dgm:pt modelId="{0B0EF238-F5D7-4517-BE7D-5F8D91503C91}" type="pres">
      <dgm:prSet presAssocID="{CB17CFC5-28E5-47FA-A30F-4F34886C0089}" presName="parentText" presStyleLbl="node1" presStyleIdx="0" presStyleCnt="5">
        <dgm:presLayoutVars>
          <dgm:chMax val="0"/>
          <dgm:bulletEnabled val="1"/>
        </dgm:presLayoutVars>
      </dgm:prSet>
      <dgm:spPr/>
    </dgm:pt>
    <dgm:pt modelId="{5A887FB6-F37D-47AA-AA6F-8607EE0156E9}" type="pres">
      <dgm:prSet presAssocID="{DEA5F763-BB1E-449C-AEA5-BFF071D1A83D}" presName="spacer" presStyleCnt="0"/>
      <dgm:spPr/>
    </dgm:pt>
    <dgm:pt modelId="{762E6C9B-7E4D-4669-9E06-39D4469FC890}" type="pres">
      <dgm:prSet presAssocID="{2DC4EC2C-1ABB-4FE6-B6A2-7C7F76FCD31B}" presName="parentText" presStyleLbl="node1" presStyleIdx="1" presStyleCnt="5">
        <dgm:presLayoutVars>
          <dgm:chMax val="0"/>
          <dgm:bulletEnabled val="1"/>
        </dgm:presLayoutVars>
      </dgm:prSet>
      <dgm:spPr/>
    </dgm:pt>
    <dgm:pt modelId="{24E39C03-7C60-40DD-BA6A-527D2EB276CF}" type="pres">
      <dgm:prSet presAssocID="{37B2BC2D-7467-48F4-B915-6129193DF906}" presName="spacer" presStyleCnt="0"/>
      <dgm:spPr/>
    </dgm:pt>
    <dgm:pt modelId="{8E29361E-2E94-4B3E-9E0D-18742B211BE9}" type="pres">
      <dgm:prSet presAssocID="{666DD092-D14A-4028-B9F3-011BD5E6E94D}" presName="parentText" presStyleLbl="node1" presStyleIdx="2" presStyleCnt="5">
        <dgm:presLayoutVars>
          <dgm:chMax val="0"/>
          <dgm:bulletEnabled val="1"/>
        </dgm:presLayoutVars>
      </dgm:prSet>
      <dgm:spPr/>
    </dgm:pt>
    <dgm:pt modelId="{FEDB59F0-8254-43D9-B018-73A43D596376}" type="pres">
      <dgm:prSet presAssocID="{8EF6392A-E93C-4689-A418-D1D09D2A9ABC}" presName="spacer" presStyleCnt="0"/>
      <dgm:spPr/>
    </dgm:pt>
    <dgm:pt modelId="{420D035C-C49F-4F19-9C6D-9B6465A2087A}" type="pres">
      <dgm:prSet presAssocID="{B4F2224E-5C75-4189-80DF-8C59C5EAD3DD}" presName="parentText" presStyleLbl="node1" presStyleIdx="3" presStyleCnt="5">
        <dgm:presLayoutVars>
          <dgm:chMax val="0"/>
          <dgm:bulletEnabled val="1"/>
        </dgm:presLayoutVars>
      </dgm:prSet>
      <dgm:spPr/>
    </dgm:pt>
    <dgm:pt modelId="{5A82BB6B-3FF5-42C3-B356-5E5ED1450B46}" type="pres">
      <dgm:prSet presAssocID="{CF77D844-6E1C-4236-AB13-FC3C5C679F5B}" presName="spacer" presStyleCnt="0"/>
      <dgm:spPr/>
    </dgm:pt>
    <dgm:pt modelId="{A42E2963-8B1D-4624-825B-E8920665420D}" type="pres">
      <dgm:prSet presAssocID="{780A7123-285E-42DB-BCBE-10B7963C3729}" presName="parentText" presStyleLbl="node1" presStyleIdx="4" presStyleCnt="5">
        <dgm:presLayoutVars>
          <dgm:chMax val="0"/>
          <dgm:bulletEnabled val="1"/>
        </dgm:presLayoutVars>
      </dgm:prSet>
      <dgm:spPr/>
    </dgm:pt>
  </dgm:ptLst>
  <dgm:cxnLst>
    <dgm:cxn modelId="{791BA004-DFC6-4D34-8D57-26C65EC19D67}" type="presOf" srcId="{2DC4EC2C-1ABB-4FE6-B6A2-7C7F76FCD31B}" destId="{762E6C9B-7E4D-4669-9E06-39D4469FC890}" srcOrd="0" destOrd="0" presId="urn:microsoft.com/office/officeart/2005/8/layout/vList2"/>
    <dgm:cxn modelId="{BDC7290C-DD69-40FE-B7D9-98DBE7B1A371}" srcId="{CC19BA90-3528-4734-9ECB-3A51685798FE}" destId="{666DD092-D14A-4028-B9F3-011BD5E6E94D}" srcOrd="2" destOrd="0" parTransId="{0E885252-D947-4837-BB9A-F0D7B09FD160}" sibTransId="{8EF6392A-E93C-4689-A418-D1D09D2A9ABC}"/>
    <dgm:cxn modelId="{B7443581-5524-4586-9D1D-AB5AD11A5141}" type="presOf" srcId="{780A7123-285E-42DB-BCBE-10B7963C3729}" destId="{A42E2963-8B1D-4624-825B-E8920665420D}" srcOrd="0" destOrd="0" presId="urn:microsoft.com/office/officeart/2005/8/layout/vList2"/>
    <dgm:cxn modelId="{26755C99-BA70-45E6-90A1-DE7734E511C9}" type="presOf" srcId="{666DD092-D14A-4028-B9F3-011BD5E6E94D}" destId="{8E29361E-2E94-4B3E-9E0D-18742B211BE9}" srcOrd="0" destOrd="0" presId="urn:microsoft.com/office/officeart/2005/8/layout/vList2"/>
    <dgm:cxn modelId="{3617EEBF-DA51-4879-84BD-7A5771BEBFB3}" srcId="{CC19BA90-3528-4734-9ECB-3A51685798FE}" destId="{CB17CFC5-28E5-47FA-A30F-4F34886C0089}" srcOrd="0" destOrd="0" parTransId="{FD64B370-46CB-4284-9AA1-A11A7FFE507F}" sibTransId="{DEA5F763-BB1E-449C-AEA5-BFF071D1A83D}"/>
    <dgm:cxn modelId="{3CF639C5-E136-4356-A45A-E2E0F7708564}" srcId="{CC19BA90-3528-4734-9ECB-3A51685798FE}" destId="{B4F2224E-5C75-4189-80DF-8C59C5EAD3DD}" srcOrd="3" destOrd="0" parTransId="{E4D5840A-BC0A-4061-8D02-9898554D5FBD}" sibTransId="{CF77D844-6E1C-4236-AB13-FC3C5C679F5B}"/>
    <dgm:cxn modelId="{E55F13CB-CE1A-45E7-8D10-7C9D2627B442}" type="presOf" srcId="{CB17CFC5-28E5-47FA-A30F-4F34886C0089}" destId="{0B0EF238-F5D7-4517-BE7D-5F8D91503C91}" srcOrd="0" destOrd="0" presId="urn:microsoft.com/office/officeart/2005/8/layout/vList2"/>
    <dgm:cxn modelId="{C905C4D5-CD17-429A-A984-8E442ECBB91C}" type="presOf" srcId="{B4F2224E-5C75-4189-80DF-8C59C5EAD3DD}" destId="{420D035C-C49F-4F19-9C6D-9B6465A2087A}" srcOrd="0" destOrd="0" presId="urn:microsoft.com/office/officeart/2005/8/layout/vList2"/>
    <dgm:cxn modelId="{F5B6D0DA-1469-4F75-8C90-834ECCA4280F}" srcId="{CC19BA90-3528-4734-9ECB-3A51685798FE}" destId="{2DC4EC2C-1ABB-4FE6-B6A2-7C7F76FCD31B}" srcOrd="1" destOrd="0" parTransId="{4C02CE8E-0FBF-45B7-B7B8-3443BC81AA79}" sibTransId="{37B2BC2D-7467-48F4-B915-6129193DF906}"/>
    <dgm:cxn modelId="{C0EF0CF5-BC16-463F-BFD9-F25A085489D8}" type="presOf" srcId="{CC19BA90-3528-4734-9ECB-3A51685798FE}" destId="{AD0FAF8D-5F3A-489F-BF06-6847546D54A1}" srcOrd="0" destOrd="0" presId="urn:microsoft.com/office/officeart/2005/8/layout/vList2"/>
    <dgm:cxn modelId="{942517FE-BF76-4D36-A952-D0A3059A9729}" srcId="{CC19BA90-3528-4734-9ECB-3A51685798FE}" destId="{780A7123-285E-42DB-BCBE-10B7963C3729}" srcOrd="4" destOrd="0" parTransId="{3FF92052-FE40-4598-BD28-74526F95A5AB}" sibTransId="{98A42807-3437-4247-BE9F-0017435D7353}"/>
    <dgm:cxn modelId="{4CE07904-78A2-4244-A39F-31E7E4F0057A}" type="presParOf" srcId="{AD0FAF8D-5F3A-489F-BF06-6847546D54A1}" destId="{0B0EF238-F5D7-4517-BE7D-5F8D91503C91}" srcOrd="0" destOrd="0" presId="urn:microsoft.com/office/officeart/2005/8/layout/vList2"/>
    <dgm:cxn modelId="{E26E7662-6C04-423B-B4EC-E909A46F7E18}" type="presParOf" srcId="{AD0FAF8D-5F3A-489F-BF06-6847546D54A1}" destId="{5A887FB6-F37D-47AA-AA6F-8607EE0156E9}" srcOrd="1" destOrd="0" presId="urn:microsoft.com/office/officeart/2005/8/layout/vList2"/>
    <dgm:cxn modelId="{7BB5575B-554A-4B9F-AF44-B2EAFAFD6180}" type="presParOf" srcId="{AD0FAF8D-5F3A-489F-BF06-6847546D54A1}" destId="{762E6C9B-7E4D-4669-9E06-39D4469FC890}" srcOrd="2" destOrd="0" presId="urn:microsoft.com/office/officeart/2005/8/layout/vList2"/>
    <dgm:cxn modelId="{7753B234-05CE-4E48-AB24-002C4D09D0F9}" type="presParOf" srcId="{AD0FAF8D-5F3A-489F-BF06-6847546D54A1}" destId="{24E39C03-7C60-40DD-BA6A-527D2EB276CF}" srcOrd="3" destOrd="0" presId="urn:microsoft.com/office/officeart/2005/8/layout/vList2"/>
    <dgm:cxn modelId="{AC6057D3-0245-4C53-91EE-A855F8EA2E7E}" type="presParOf" srcId="{AD0FAF8D-5F3A-489F-BF06-6847546D54A1}" destId="{8E29361E-2E94-4B3E-9E0D-18742B211BE9}" srcOrd="4" destOrd="0" presId="urn:microsoft.com/office/officeart/2005/8/layout/vList2"/>
    <dgm:cxn modelId="{B8F34D13-5350-40DC-B489-40664F9EA1DA}" type="presParOf" srcId="{AD0FAF8D-5F3A-489F-BF06-6847546D54A1}" destId="{FEDB59F0-8254-43D9-B018-73A43D596376}" srcOrd="5" destOrd="0" presId="urn:microsoft.com/office/officeart/2005/8/layout/vList2"/>
    <dgm:cxn modelId="{F15E17BC-6DB6-4E1A-B382-626A6322245F}" type="presParOf" srcId="{AD0FAF8D-5F3A-489F-BF06-6847546D54A1}" destId="{420D035C-C49F-4F19-9C6D-9B6465A2087A}" srcOrd="6" destOrd="0" presId="urn:microsoft.com/office/officeart/2005/8/layout/vList2"/>
    <dgm:cxn modelId="{7C96E738-353A-4B12-AAD0-744900F03C72}" type="presParOf" srcId="{AD0FAF8D-5F3A-489F-BF06-6847546D54A1}" destId="{5A82BB6B-3FF5-42C3-B356-5E5ED1450B46}" srcOrd="7" destOrd="0" presId="urn:microsoft.com/office/officeart/2005/8/layout/vList2"/>
    <dgm:cxn modelId="{2BC55A24-D7A8-4076-8076-AB6D42D11BB9}" type="presParOf" srcId="{AD0FAF8D-5F3A-489F-BF06-6847546D54A1}" destId="{A42E2963-8B1D-4624-825B-E892066542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CA322C4-F829-464D-B7B8-555DC38D2D6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0B7011B-53E5-44C1-85F8-DCA2EA96633E}">
      <dgm:prSet/>
      <dgm:spPr/>
      <dgm:t>
        <a:bodyPr/>
        <a:lstStyle/>
        <a:p>
          <a:r>
            <a:rPr lang="en-US"/>
            <a:t>Poisson distribution models event counts</a:t>
          </a:r>
        </a:p>
      </dgm:t>
    </dgm:pt>
    <dgm:pt modelId="{585DE723-151B-46BC-80E4-2CE12805A518}" type="parTrans" cxnId="{1B6F9664-8348-4FE3-918F-E95B72ED18F1}">
      <dgm:prSet/>
      <dgm:spPr/>
      <dgm:t>
        <a:bodyPr/>
        <a:lstStyle/>
        <a:p>
          <a:endParaRPr lang="en-US"/>
        </a:p>
      </dgm:t>
    </dgm:pt>
    <dgm:pt modelId="{508EE933-971A-474E-8297-141B7DDE550C}" type="sibTrans" cxnId="{1B6F9664-8348-4FE3-918F-E95B72ED18F1}">
      <dgm:prSet/>
      <dgm:spPr/>
      <dgm:t>
        <a:bodyPr/>
        <a:lstStyle/>
        <a:p>
          <a:endParaRPr lang="en-US"/>
        </a:p>
      </dgm:t>
    </dgm:pt>
    <dgm:pt modelId="{AF37D81B-0045-4081-BFB6-F99825147489}">
      <dgm:prSet/>
      <dgm:spPr/>
      <dgm:t>
        <a:bodyPr/>
        <a:lstStyle/>
        <a:p>
          <a:r>
            <a:rPr lang="en-US"/>
            <a:t>Useful in healthcare planning</a:t>
          </a:r>
        </a:p>
      </dgm:t>
    </dgm:pt>
    <dgm:pt modelId="{EBE53546-BAE9-4B8C-AA72-3EDCE16261DD}" type="parTrans" cxnId="{0493C5AF-25F8-4317-BAE9-2E0A5C2065D5}">
      <dgm:prSet/>
      <dgm:spPr/>
      <dgm:t>
        <a:bodyPr/>
        <a:lstStyle/>
        <a:p>
          <a:endParaRPr lang="en-US"/>
        </a:p>
      </dgm:t>
    </dgm:pt>
    <dgm:pt modelId="{7B231CD2-C7C9-49A7-8926-E1E69B0ED24E}" type="sibTrans" cxnId="{0493C5AF-25F8-4317-BAE9-2E0A5C2065D5}">
      <dgm:prSet/>
      <dgm:spPr/>
      <dgm:t>
        <a:bodyPr/>
        <a:lstStyle/>
        <a:p>
          <a:endParaRPr lang="en-US"/>
        </a:p>
      </dgm:t>
    </dgm:pt>
    <dgm:pt modelId="{8E200ED0-4770-48C1-91B5-80EA7A5081A2}">
      <dgm:prSet/>
      <dgm:spPr/>
      <dgm:t>
        <a:bodyPr/>
        <a:lstStyle/>
        <a:p>
          <a:r>
            <a:rPr lang="en-US" dirty="0"/>
            <a:t>ER arrivals follow random pattern</a:t>
          </a:r>
        </a:p>
      </dgm:t>
    </dgm:pt>
    <dgm:pt modelId="{4408F77B-8419-4567-94A2-0EC8081E6350}" type="parTrans" cxnId="{B1E917BF-0672-448C-8C5D-1E2683A10218}">
      <dgm:prSet/>
      <dgm:spPr/>
      <dgm:t>
        <a:bodyPr/>
        <a:lstStyle/>
        <a:p>
          <a:endParaRPr lang="en-US"/>
        </a:p>
      </dgm:t>
    </dgm:pt>
    <dgm:pt modelId="{658E4FCF-9F7D-4C8B-A2AD-FE97655B1A97}" type="sibTrans" cxnId="{B1E917BF-0672-448C-8C5D-1E2683A10218}">
      <dgm:prSet/>
      <dgm:spPr/>
      <dgm:t>
        <a:bodyPr/>
        <a:lstStyle/>
        <a:p>
          <a:endParaRPr lang="en-US"/>
        </a:p>
      </dgm:t>
    </dgm:pt>
    <dgm:pt modelId="{087133FD-54A3-4140-B815-BBE4E3552DAA}">
      <dgm:prSet/>
      <dgm:spPr/>
      <dgm:t>
        <a:bodyPr/>
        <a:lstStyle/>
        <a:p>
          <a:r>
            <a:rPr lang="en-US"/>
            <a:t>Supports staffing decisions</a:t>
          </a:r>
        </a:p>
      </dgm:t>
    </dgm:pt>
    <dgm:pt modelId="{72195EC5-1D87-464C-AC7D-0A3A2DF3E9BC}" type="parTrans" cxnId="{62C1B3E7-4285-44B3-A480-D9505F885161}">
      <dgm:prSet/>
      <dgm:spPr/>
      <dgm:t>
        <a:bodyPr/>
        <a:lstStyle/>
        <a:p>
          <a:endParaRPr lang="en-US"/>
        </a:p>
      </dgm:t>
    </dgm:pt>
    <dgm:pt modelId="{8FE7C474-83BF-4C02-BEE8-2AAA4335C8DC}" type="sibTrans" cxnId="{62C1B3E7-4285-44B3-A480-D9505F885161}">
      <dgm:prSet/>
      <dgm:spPr/>
      <dgm:t>
        <a:bodyPr/>
        <a:lstStyle/>
        <a:p>
          <a:endParaRPr lang="en-US"/>
        </a:p>
      </dgm:t>
    </dgm:pt>
    <dgm:pt modelId="{931E32EF-32C2-46F2-B2E1-5ADCA1C228D4}">
      <dgm:prSet/>
      <dgm:spPr/>
      <dgm:t>
        <a:bodyPr/>
        <a:lstStyle/>
        <a:p>
          <a:r>
            <a:rPr lang="en-US"/>
            <a:t>Helps improve resource allocation</a:t>
          </a:r>
        </a:p>
      </dgm:t>
    </dgm:pt>
    <dgm:pt modelId="{C6C5A67B-5102-4606-89AE-8C484C1449C0}" type="parTrans" cxnId="{F9441467-006E-45BF-A856-282B6B384673}">
      <dgm:prSet/>
      <dgm:spPr/>
      <dgm:t>
        <a:bodyPr/>
        <a:lstStyle/>
        <a:p>
          <a:endParaRPr lang="en-US"/>
        </a:p>
      </dgm:t>
    </dgm:pt>
    <dgm:pt modelId="{5DA61D6A-9F47-4160-9CA1-17BE583773BC}" type="sibTrans" cxnId="{F9441467-006E-45BF-A856-282B6B384673}">
      <dgm:prSet/>
      <dgm:spPr/>
      <dgm:t>
        <a:bodyPr/>
        <a:lstStyle/>
        <a:p>
          <a:endParaRPr lang="en-US"/>
        </a:p>
      </dgm:t>
    </dgm:pt>
    <dgm:pt modelId="{081A9281-010E-42C7-8BE8-4D04FB7A5948}" type="pres">
      <dgm:prSet presAssocID="{DCA322C4-F829-464D-B7B8-555DC38D2D68}" presName="linear" presStyleCnt="0">
        <dgm:presLayoutVars>
          <dgm:animLvl val="lvl"/>
          <dgm:resizeHandles val="exact"/>
        </dgm:presLayoutVars>
      </dgm:prSet>
      <dgm:spPr/>
    </dgm:pt>
    <dgm:pt modelId="{5E868746-A75A-41B6-8192-35B47626FF6F}" type="pres">
      <dgm:prSet presAssocID="{70B7011B-53E5-44C1-85F8-DCA2EA96633E}" presName="parentText" presStyleLbl="node1" presStyleIdx="0" presStyleCnt="5">
        <dgm:presLayoutVars>
          <dgm:chMax val="0"/>
          <dgm:bulletEnabled val="1"/>
        </dgm:presLayoutVars>
      </dgm:prSet>
      <dgm:spPr/>
    </dgm:pt>
    <dgm:pt modelId="{CA8E31C7-2257-4D69-BEA7-7DF6B26D6AC1}" type="pres">
      <dgm:prSet presAssocID="{508EE933-971A-474E-8297-141B7DDE550C}" presName="spacer" presStyleCnt="0"/>
      <dgm:spPr/>
    </dgm:pt>
    <dgm:pt modelId="{ECF13E9F-2215-488C-8A67-E1475C88D451}" type="pres">
      <dgm:prSet presAssocID="{AF37D81B-0045-4081-BFB6-F99825147489}" presName="parentText" presStyleLbl="node1" presStyleIdx="1" presStyleCnt="5">
        <dgm:presLayoutVars>
          <dgm:chMax val="0"/>
          <dgm:bulletEnabled val="1"/>
        </dgm:presLayoutVars>
      </dgm:prSet>
      <dgm:spPr/>
    </dgm:pt>
    <dgm:pt modelId="{7D665E33-6319-41D5-A934-398EE102FD32}" type="pres">
      <dgm:prSet presAssocID="{7B231CD2-C7C9-49A7-8926-E1E69B0ED24E}" presName="spacer" presStyleCnt="0"/>
      <dgm:spPr/>
    </dgm:pt>
    <dgm:pt modelId="{FF56C5EF-D0C2-4DD3-8E99-2C66C6D1C11E}" type="pres">
      <dgm:prSet presAssocID="{8E200ED0-4770-48C1-91B5-80EA7A5081A2}" presName="parentText" presStyleLbl="node1" presStyleIdx="2" presStyleCnt="5">
        <dgm:presLayoutVars>
          <dgm:chMax val="0"/>
          <dgm:bulletEnabled val="1"/>
        </dgm:presLayoutVars>
      </dgm:prSet>
      <dgm:spPr/>
    </dgm:pt>
    <dgm:pt modelId="{5A245CC7-534F-4339-8ED9-33F155822D07}" type="pres">
      <dgm:prSet presAssocID="{658E4FCF-9F7D-4C8B-A2AD-FE97655B1A97}" presName="spacer" presStyleCnt="0"/>
      <dgm:spPr/>
    </dgm:pt>
    <dgm:pt modelId="{35A6960B-3B0F-4EDD-9FDC-B43C9DDD2481}" type="pres">
      <dgm:prSet presAssocID="{087133FD-54A3-4140-B815-BBE4E3552DAA}" presName="parentText" presStyleLbl="node1" presStyleIdx="3" presStyleCnt="5">
        <dgm:presLayoutVars>
          <dgm:chMax val="0"/>
          <dgm:bulletEnabled val="1"/>
        </dgm:presLayoutVars>
      </dgm:prSet>
      <dgm:spPr/>
    </dgm:pt>
    <dgm:pt modelId="{8219D78E-4292-4D65-B9F7-DA43F124C6F3}" type="pres">
      <dgm:prSet presAssocID="{8FE7C474-83BF-4C02-BEE8-2AAA4335C8DC}" presName="spacer" presStyleCnt="0"/>
      <dgm:spPr/>
    </dgm:pt>
    <dgm:pt modelId="{B2EDD332-BF28-4FA6-BE88-799C59462D63}" type="pres">
      <dgm:prSet presAssocID="{931E32EF-32C2-46F2-B2E1-5ADCA1C228D4}" presName="parentText" presStyleLbl="node1" presStyleIdx="4" presStyleCnt="5">
        <dgm:presLayoutVars>
          <dgm:chMax val="0"/>
          <dgm:bulletEnabled val="1"/>
        </dgm:presLayoutVars>
      </dgm:prSet>
      <dgm:spPr/>
    </dgm:pt>
  </dgm:ptLst>
  <dgm:cxnLst>
    <dgm:cxn modelId="{1E087735-8C42-4F3B-9BD8-51DE1A64A1AD}" type="presOf" srcId="{931E32EF-32C2-46F2-B2E1-5ADCA1C228D4}" destId="{B2EDD332-BF28-4FA6-BE88-799C59462D63}" srcOrd="0" destOrd="0" presId="urn:microsoft.com/office/officeart/2005/8/layout/vList2"/>
    <dgm:cxn modelId="{1B6F9664-8348-4FE3-918F-E95B72ED18F1}" srcId="{DCA322C4-F829-464D-B7B8-555DC38D2D68}" destId="{70B7011B-53E5-44C1-85F8-DCA2EA96633E}" srcOrd="0" destOrd="0" parTransId="{585DE723-151B-46BC-80E4-2CE12805A518}" sibTransId="{508EE933-971A-474E-8297-141B7DDE550C}"/>
    <dgm:cxn modelId="{F9441467-006E-45BF-A856-282B6B384673}" srcId="{DCA322C4-F829-464D-B7B8-555DC38D2D68}" destId="{931E32EF-32C2-46F2-B2E1-5ADCA1C228D4}" srcOrd="4" destOrd="0" parTransId="{C6C5A67B-5102-4606-89AE-8C484C1449C0}" sibTransId="{5DA61D6A-9F47-4160-9CA1-17BE583773BC}"/>
    <dgm:cxn modelId="{06F8C86B-A071-4534-BAB4-BDA2D179897A}" type="presOf" srcId="{8E200ED0-4770-48C1-91B5-80EA7A5081A2}" destId="{FF56C5EF-D0C2-4DD3-8E99-2C66C6D1C11E}" srcOrd="0" destOrd="0" presId="urn:microsoft.com/office/officeart/2005/8/layout/vList2"/>
    <dgm:cxn modelId="{A8CB0C72-55CE-4D3D-8800-C0AF5B244104}" type="presOf" srcId="{087133FD-54A3-4140-B815-BBE4E3552DAA}" destId="{35A6960B-3B0F-4EDD-9FDC-B43C9DDD2481}" srcOrd="0" destOrd="0" presId="urn:microsoft.com/office/officeart/2005/8/layout/vList2"/>
    <dgm:cxn modelId="{A67DDD83-05C1-4E00-9D93-5A353C666489}" type="presOf" srcId="{DCA322C4-F829-464D-B7B8-555DC38D2D68}" destId="{081A9281-010E-42C7-8BE8-4D04FB7A5948}" srcOrd="0" destOrd="0" presId="urn:microsoft.com/office/officeart/2005/8/layout/vList2"/>
    <dgm:cxn modelId="{DCCEB5A5-5610-4CB8-AEC4-5A3D20D9E013}" type="presOf" srcId="{AF37D81B-0045-4081-BFB6-F99825147489}" destId="{ECF13E9F-2215-488C-8A67-E1475C88D451}" srcOrd="0" destOrd="0" presId="urn:microsoft.com/office/officeart/2005/8/layout/vList2"/>
    <dgm:cxn modelId="{0493C5AF-25F8-4317-BAE9-2E0A5C2065D5}" srcId="{DCA322C4-F829-464D-B7B8-555DC38D2D68}" destId="{AF37D81B-0045-4081-BFB6-F99825147489}" srcOrd="1" destOrd="0" parTransId="{EBE53546-BAE9-4B8C-AA72-3EDCE16261DD}" sibTransId="{7B231CD2-C7C9-49A7-8926-E1E69B0ED24E}"/>
    <dgm:cxn modelId="{B1E917BF-0672-448C-8C5D-1E2683A10218}" srcId="{DCA322C4-F829-464D-B7B8-555DC38D2D68}" destId="{8E200ED0-4770-48C1-91B5-80EA7A5081A2}" srcOrd="2" destOrd="0" parTransId="{4408F77B-8419-4567-94A2-0EC8081E6350}" sibTransId="{658E4FCF-9F7D-4C8B-A2AD-FE97655B1A97}"/>
    <dgm:cxn modelId="{BB2B30C7-50AF-4F7C-9CEA-5D66344343C2}" type="presOf" srcId="{70B7011B-53E5-44C1-85F8-DCA2EA96633E}" destId="{5E868746-A75A-41B6-8192-35B47626FF6F}" srcOrd="0" destOrd="0" presId="urn:microsoft.com/office/officeart/2005/8/layout/vList2"/>
    <dgm:cxn modelId="{62C1B3E7-4285-44B3-A480-D9505F885161}" srcId="{DCA322C4-F829-464D-B7B8-555DC38D2D68}" destId="{087133FD-54A3-4140-B815-BBE4E3552DAA}" srcOrd="3" destOrd="0" parTransId="{72195EC5-1D87-464C-AC7D-0A3A2DF3E9BC}" sibTransId="{8FE7C474-83BF-4C02-BEE8-2AAA4335C8DC}"/>
    <dgm:cxn modelId="{395A9BAC-66BC-4308-BA93-4E130530E665}" type="presParOf" srcId="{081A9281-010E-42C7-8BE8-4D04FB7A5948}" destId="{5E868746-A75A-41B6-8192-35B47626FF6F}" srcOrd="0" destOrd="0" presId="urn:microsoft.com/office/officeart/2005/8/layout/vList2"/>
    <dgm:cxn modelId="{5455CFAE-953C-447A-A57A-701C7A6A6A9D}" type="presParOf" srcId="{081A9281-010E-42C7-8BE8-4D04FB7A5948}" destId="{CA8E31C7-2257-4D69-BEA7-7DF6B26D6AC1}" srcOrd="1" destOrd="0" presId="urn:microsoft.com/office/officeart/2005/8/layout/vList2"/>
    <dgm:cxn modelId="{73C622EA-31FF-4094-BC20-0BFC5612F0E8}" type="presParOf" srcId="{081A9281-010E-42C7-8BE8-4D04FB7A5948}" destId="{ECF13E9F-2215-488C-8A67-E1475C88D451}" srcOrd="2" destOrd="0" presId="urn:microsoft.com/office/officeart/2005/8/layout/vList2"/>
    <dgm:cxn modelId="{DD8509BB-D264-4FAD-AF2B-A5B7C21CBF6D}" type="presParOf" srcId="{081A9281-010E-42C7-8BE8-4D04FB7A5948}" destId="{7D665E33-6319-41D5-A934-398EE102FD32}" srcOrd="3" destOrd="0" presId="urn:microsoft.com/office/officeart/2005/8/layout/vList2"/>
    <dgm:cxn modelId="{D1310F2A-7651-4FDD-BB92-8D73372F36D0}" type="presParOf" srcId="{081A9281-010E-42C7-8BE8-4D04FB7A5948}" destId="{FF56C5EF-D0C2-4DD3-8E99-2C66C6D1C11E}" srcOrd="4" destOrd="0" presId="urn:microsoft.com/office/officeart/2005/8/layout/vList2"/>
    <dgm:cxn modelId="{2AA5F399-F340-4FD4-98A8-8D5E31D908C8}" type="presParOf" srcId="{081A9281-010E-42C7-8BE8-4D04FB7A5948}" destId="{5A245CC7-534F-4339-8ED9-33F155822D07}" srcOrd="5" destOrd="0" presId="urn:microsoft.com/office/officeart/2005/8/layout/vList2"/>
    <dgm:cxn modelId="{990EE69A-804A-4FED-9D52-CD515E564B8A}" type="presParOf" srcId="{081A9281-010E-42C7-8BE8-4D04FB7A5948}" destId="{35A6960B-3B0F-4EDD-9FDC-B43C9DDD2481}" srcOrd="6" destOrd="0" presId="urn:microsoft.com/office/officeart/2005/8/layout/vList2"/>
    <dgm:cxn modelId="{9B18E896-5BC3-4421-BD1F-DD59E6DE6BC5}" type="presParOf" srcId="{081A9281-010E-42C7-8BE8-4D04FB7A5948}" destId="{8219D78E-4292-4D65-B9F7-DA43F124C6F3}" srcOrd="7" destOrd="0" presId="urn:microsoft.com/office/officeart/2005/8/layout/vList2"/>
    <dgm:cxn modelId="{8310A9B0-BFEA-43AB-853F-89A9C181B19A}" type="presParOf" srcId="{081A9281-010E-42C7-8BE8-4D04FB7A5948}" destId="{B2EDD332-BF28-4FA6-BE88-799C59462D63}"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F05E85-53E4-419A-86B2-76133859237A}"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en-US"/>
        </a:p>
      </dgm:t>
    </dgm:pt>
    <dgm:pt modelId="{D589566A-828C-4D55-9691-64374E6E16D9}">
      <dgm:prSet/>
      <dgm:spPr/>
      <dgm:t>
        <a:bodyPr/>
        <a:lstStyle/>
        <a:p>
          <a:r>
            <a:rPr lang="en-US"/>
            <a:t>Models number of events in a fixed interval</a:t>
          </a:r>
        </a:p>
      </dgm:t>
    </dgm:pt>
    <dgm:pt modelId="{DC3C7AD9-ED2E-4809-901F-D0CBA78EE406}" type="parTrans" cxnId="{6C56829C-B9EF-4DA5-B84E-6B95CE91B0BF}">
      <dgm:prSet/>
      <dgm:spPr/>
      <dgm:t>
        <a:bodyPr/>
        <a:lstStyle/>
        <a:p>
          <a:endParaRPr lang="en-US"/>
        </a:p>
      </dgm:t>
    </dgm:pt>
    <dgm:pt modelId="{03BC505B-1164-497D-8984-7E1D32F3D5A6}" type="sibTrans" cxnId="{6C56829C-B9EF-4DA5-B84E-6B95CE91B0BF}">
      <dgm:prSet/>
      <dgm:spPr/>
      <dgm:t>
        <a:bodyPr/>
        <a:lstStyle/>
        <a:p>
          <a:endParaRPr lang="en-US"/>
        </a:p>
      </dgm:t>
    </dgm:pt>
    <dgm:pt modelId="{66A2C2F6-EFD4-4FE1-8E27-B7E10AD3EE7B}">
      <dgm:prSet/>
      <dgm:spPr/>
      <dgm:t>
        <a:bodyPr/>
        <a:lstStyle/>
        <a:p>
          <a:r>
            <a:rPr lang="en-US"/>
            <a:t>Assumes independent occurrences</a:t>
          </a:r>
        </a:p>
      </dgm:t>
    </dgm:pt>
    <dgm:pt modelId="{05445E79-B96E-4FBF-837A-8624420FC82C}" type="parTrans" cxnId="{EA191568-04B8-4F8A-AFB4-6459B73D441D}">
      <dgm:prSet/>
      <dgm:spPr/>
      <dgm:t>
        <a:bodyPr/>
        <a:lstStyle/>
        <a:p>
          <a:endParaRPr lang="en-US"/>
        </a:p>
      </dgm:t>
    </dgm:pt>
    <dgm:pt modelId="{C2A53FBE-8F19-43F7-819C-36E9AAFFED23}" type="sibTrans" cxnId="{EA191568-04B8-4F8A-AFB4-6459B73D441D}">
      <dgm:prSet/>
      <dgm:spPr/>
      <dgm:t>
        <a:bodyPr/>
        <a:lstStyle/>
        <a:p>
          <a:endParaRPr lang="en-US"/>
        </a:p>
      </dgm:t>
    </dgm:pt>
    <dgm:pt modelId="{8C87DC2C-1FCB-4331-9420-E8F4279D5805}">
      <dgm:prSet/>
      <dgm:spPr/>
      <dgm:t>
        <a:bodyPr/>
        <a:lstStyle/>
        <a:p>
          <a:r>
            <a:rPr lang="en-US"/>
            <a:t>Requires constant average rate (λ)</a:t>
          </a:r>
        </a:p>
      </dgm:t>
    </dgm:pt>
    <dgm:pt modelId="{43A82772-D4D7-4133-95A5-88CA4014347A}" type="parTrans" cxnId="{E29A7648-8F46-4FDE-8FFB-7807DACF2B7C}">
      <dgm:prSet/>
      <dgm:spPr/>
      <dgm:t>
        <a:bodyPr/>
        <a:lstStyle/>
        <a:p>
          <a:endParaRPr lang="en-US"/>
        </a:p>
      </dgm:t>
    </dgm:pt>
    <dgm:pt modelId="{35BE737D-34DE-49A8-B681-6973166588AB}" type="sibTrans" cxnId="{E29A7648-8F46-4FDE-8FFB-7807DACF2B7C}">
      <dgm:prSet/>
      <dgm:spPr/>
      <dgm:t>
        <a:bodyPr/>
        <a:lstStyle/>
        <a:p>
          <a:endParaRPr lang="en-US"/>
        </a:p>
      </dgm:t>
    </dgm:pt>
    <dgm:pt modelId="{880216EF-BA74-4B59-9A10-1A676FB9D830}">
      <dgm:prSet/>
      <dgm:spPr/>
      <dgm:t>
        <a:bodyPr/>
        <a:lstStyle/>
        <a:p>
          <a:r>
            <a:rPr lang="en-US"/>
            <a:t>Used for rare event probabilities</a:t>
          </a:r>
        </a:p>
      </dgm:t>
    </dgm:pt>
    <dgm:pt modelId="{A6F0F4C6-ACC6-4A27-A185-F3D864824814}" type="parTrans" cxnId="{01A3C3F2-E0BB-43C1-969C-4F2C06939CF7}">
      <dgm:prSet/>
      <dgm:spPr/>
      <dgm:t>
        <a:bodyPr/>
        <a:lstStyle/>
        <a:p>
          <a:endParaRPr lang="en-US"/>
        </a:p>
      </dgm:t>
    </dgm:pt>
    <dgm:pt modelId="{242DC884-89A5-41F0-8167-2E3E868F0779}" type="sibTrans" cxnId="{01A3C3F2-E0BB-43C1-969C-4F2C06939CF7}">
      <dgm:prSet/>
      <dgm:spPr/>
      <dgm:t>
        <a:bodyPr/>
        <a:lstStyle/>
        <a:p>
          <a:endParaRPr lang="en-US"/>
        </a:p>
      </dgm:t>
    </dgm:pt>
    <dgm:pt modelId="{12F1976D-9119-4ADB-AC0B-AE980FFE9D6B}">
      <dgm:prSet/>
      <dgm:spPr/>
      <dgm:t>
        <a:bodyPr/>
        <a:lstStyle/>
        <a:p>
          <a:r>
            <a:rPr lang="en-US"/>
            <a:t>Common in real-world random processes</a:t>
          </a:r>
        </a:p>
      </dgm:t>
    </dgm:pt>
    <dgm:pt modelId="{FB5DF9E2-EB90-4F2E-B43A-F5CB95E2A77B}" type="parTrans" cxnId="{FAEEB964-F51C-4804-8BBE-88BF2AEB3A35}">
      <dgm:prSet/>
      <dgm:spPr/>
      <dgm:t>
        <a:bodyPr/>
        <a:lstStyle/>
        <a:p>
          <a:endParaRPr lang="en-US"/>
        </a:p>
      </dgm:t>
    </dgm:pt>
    <dgm:pt modelId="{B066BA08-9090-45A4-ADD7-688204B7F970}" type="sibTrans" cxnId="{FAEEB964-F51C-4804-8BBE-88BF2AEB3A35}">
      <dgm:prSet/>
      <dgm:spPr/>
      <dgm:t>
        <a:bodyPr/>
        <a:lstStyle/>
        <a:p>
          <a:endParaRPr lang="en-US"/>
        </a:p>
      </dgm:t>
    </dgm:pt>
    <dgm:pt modelId="{9BE31B00-534F-482A-A0B9-13EA88B939AC}" type="pres">
      <dgm:prSet presAssocID="{8CF05E85-53E4-419A-86B2-76133859237A}" presName="Name0" presStyleCnt="0">
        <dgm:presLayoutVars>
          <dgm:dir/>
          <dgm:resizeHandles val="exact"/>
        </dgm:presLayoutVars>
      </dgm:prSet>
      <dgm:spPr/>
    </dgm:pt>
    <dgm:pt modelId="{298ACB6C-079E-4CA6-8223-2A89F74C6C3A}" type="pres">
      <dgm:prSet presAssocID="{D589566A-828C-4D55-9691-64374E6E16D9}" presName="node" presStyleLbl="node1" presStyleIdx="0" presStyleCnt="5">
        <dgm:presLayoutVars>
          <dgm:bulletEnabled val="1"/>
        </dgm:presLayoutVars>
      </dgm:prSet>
      <dgm:spPr/>
    </dgm:pt>
    <dgm:pt modelId="{582E8CF7-7851-4568-B0F1-A62B65354BEA}" type="pres">
      <dgm:prSet presAssocID="{03BC505B-1164-497D-8984-7E1D32F3D5A6}" presName="sibTrans" presStyleCnt="0"/>
      <dgm:spPr/>
    </dgm:pt>
    <dgm:pt modelId="{05C5367D-8CFE-490D-A9B8-E872D173D991}" type="pres">
      <dgm:prSet presAssocID="{66A2C2F6-EFD4-4FE1-8E27-B7E10AD3EE7B}" presName="node" presStyleLbl="node1" presStyleIdx="1" presStyleCnt="5">
        <dgm:presLayoutVars>
          <dgm:bulletEnabled val="1"/>
        </dgm:presLayoutVars>
      </dgm:prSet>
      <dgm:spPr/>
    </dgm:pt>
    <dgm:pt modelId="{C6BB8B66-09B4-4BD4-959F-648A81205F8A}" type="pres">
      <dgm:prSet presAssocID="{C2A53FBE-8F19-43F7-819C-36E9AAFFED23}" presName="sibTrans" presStyleCnt="0"/>
      <dgm:spPr/>
    </dgm:pt>
    <dgm:pt modelId="{8E2B7867-C45B-4CED-9731-A6EA714E396B}" type="pres">
      <dgm:prSet presAssocID="{8C87DC2C-1FCB-4331-9420-E8F4279D5805}" presName="node" presStyleLbl="node1" presStyleIdx="2" presStyleCnt="5">
        <dgm:presLayoutVars>
          <dgm:bulletEnabled val="1"/>
        </dgm:presLayoutVars>
      </dgm:prSet>
      <dgm:spPr/>
    </dgm:pt>
    <dgm:pt modelId="{0D025A41-D45A-43E7-913E-F30164A390AF}" type="pres">
      <dgm:prSet presAssocID="{35BE737D-34DE-49A8-B681-6973166588AB}" presName="sibTrans" presStyleCnt="0"/>
      <dgm:spPr/>
    </dgm:pt>
    <dgm:pt modelId="{80115692-54E3-491B-AAC6-A6D7F57D5F26}" type="pres">
      <dgm:prSet presAssocID="{880216EF-BA74-4B59-9A10-1A676FB9D830}" presName="node" presStyleLbl="node1" presStyleIdx="3" presStyleCnt="5">
        <dgm:presLayoutVars>
          <dgm:bulletEnabled val="1"/>
        </dgm:presLayoutVars>
      </dgm:prSet>
      <dgm:spPr/>
    </dgm:pt>
    <dgm:pt modelId="{1362EEC1-FEAF-437A-AF58-5C10F6E35E40}" type="pres">
      <dgm:prSet presAssocID="{242DC884-89A5-41F0-8167-2E3E868F0779}" presName="sibTrans" presStyleCnt="0"/>
      <dgm:spPr/>
    </dgm:pt>
    <dgm:pt modelId="{ED0B164D-2344-4D92-9846-A493E5F80AD5}" type="pres">
      <dgm:prSet presAssocID="{12F1976D-9119-4ADB-AC0B-AE980FFE9D6B}" presName="node" presStyleLbl="node1" presStyleIdx="4" presStyleCnt="5">
        <dgm:presLayoutVars>
          <dgm:bulletEnabled val="1"/>
        </dgm:presLayoutVars>
      </dgm:prSet>
      <dgm:spPr/>
    </dgm:pt>
  </dgm:ptLst>
  <dgm:cxnLst>
    <dgm:cxn modelId="{FAEEB964-F51C-4804-8BBE-88BF2AEB3A35}" srcId="{8CF05E85-53E4-419A-86B2-76133859237A}" destId="{12F1976D-9119-4ADB-AC0B-AE980FFE9D6B}" srcOrd="4" destOrd="0" parTransId="{FB5DF9E2-EB90-4F2E-B43A-F5CB95E2A77B}" sibTransId="{B066BA08-9090-45A4-ADD7-688204B7F970}"/>
    <dgm:cxn modelId="{EA191568-04B8-4F8A-AFB4-6459B73D441D}" srcId="{8CF05E85-53E4-419A-86B2-76133859237A}" destId="{66A2C2F6-EFD4-4FE1-8E27-B7E10AD3EE7B}" srcOrd="1" destOrd="0" parTransId="{05445E79-B96E-4FBF-837A-8624420FC82C}" sibTransId="{C2A53FBE-8F19-43F7-819C-36E9AAFFED23}"/>
    <dgm:cxn modelId="{E29A7648-8F46-4FDE-8FFB-7807DACF2B7C}" srcId="{8CF05E85-53E4-419A-86B2-76133859237A}" destId="{8C87DC2C-1FCB-4331-9420-E8F4279D5805}" srcOrd="2" destOrd="0" parTransId="{43A82772-D4D7-4133-95A5-88CA4014347A}" sibTransId="{35BE737D-34DE-49A8-B681-6973166588AB}"/>
    <dgm:cxn modelId="{45CF197C-2E7E-4875-9F97-DD4BD3571B36}" type="presOf" srcId="{D589566A-828C-4D55-9691-64374E6E16D9}" destId="{298ACB6C-079E-4CA6-8223-2A89F74C6C3A}" srcOrd="0" destOrd="0" presId="urn:microsoft.com/office/officeart/2005/8/layout/hList6"/>
    <dgm:cxn modelId="{B7834D7C-DADE-478A-8ED8-88CB02179F47}" type="presOf" srcId="{12F1976D-9119-4ADB-AC0B-AE980FFE9D6B}" destId="{ED0B164D-2344-4D92-9846-A493E5F80AD5}" srcOrd="0" destOrd="0" presId="urn:microsoft.com/office/officeart/2005/8/layout/hList6"/>
    <dgm:cxn modelId="{6C56829C-B9EF-4DA5-B84E-6B95CE91B0BF}" srcId="{8CF05E85-53E4-419A-86B2-76133859237A}" destId="{D589566A-828C-4D55-9691-64374E6E16D9}" srcOrd="0" destOrd="0" parTransId="{DC3C7AD9-ED2E-4809-901F-D0CBA78EE406}" sibTransId="{03BC505B-1164-497D-8984-7E1D32F3D5A6}"/>
    <dgm:cxn modelId="{3B1314AE-9CC8-4CA1-89B9-57E22F970518}" type="presOf" srcId="{8CF05E85-53E4-419A-86B2-76133859237A}" destId="{9BE31B00-534F-482A-A0B9-13EA88B939AC}" srcOrd="0" destOrd="0" presId="urn:microsoft.com/office/officeart/2005/8/layout/hList6"/>
    <dgm:cxn modelId="{248520AF-35D8-484C-B5E6-4AC1B1E176AD}" type="presOf" srcId="{8C87DC2C-1FCB-4331-9420-E8F4279D5805}" destId="{8E2B7867-C45B-4CED-9731-A6EA714E396B}" srcOrd="0" destOrd="0" presId="urn:microsoft.com/office/officeart/2005/8/layout/hList6"/>
    <dgm:cxn modelId="{5E9D3DC5-5519-4C08-8C3A-940F4DB481C6}" type="presOf" srcId="{880216EF-BA74-4B59-9A10-1A676FB9D830}" destId="{80115692-54E3-491B-AAC6-A6D7F57D5F26}" srcOrd="0" destOrd="0" presId="urn:microsoft.com/office/officeart/2005/8/layout/hList6"/>
    <dgm:cxn modelId="{01A3C3F2-E0BB-43C1-969C-4F2C06939CF7}" srcId="{8CF05E85-53E4-419A-86B2-76133859237A}" destId="{880216EF-BA74-4B59-9A10-1A676FB9D830}" srcOrd="3" destOrd="0" parTransId="{A6F0F4C6-ACC6-4A27-A185-F3D864824814}" sibTransId="{242DC884-89A5-41F0-8167-2E3E868F0779}"/>
    <dgm:cxn modelId="{6D5081F4-D53B-45DD-9018-741C18706D02}" type="presOf" srcId="{66A2C2F6-EFD4-4FE1-8E27-B7E10AD3EE7B}" destId="{05C5367D-8CFE-490D-A9B8-E872D173D991}" srcOrd="0" destOrd="0" presId="urn:microsoft.com/office/officeart/2005/8/layout/hList6"/>
    <dgm:cxn modelId="{61691E78-538F-411B-885E-25B01F2335BA}" type="presParOf" srcId="{9BE31B00-534F-482A-A0B9-13EA88B939AC}" destId="{298ACB6C-079E-4CA6-8223-2A89F74C6C3A}" srcOrd="0" destOrd="0" presId="urn:microsoft.com/office/officeart/2005/8/layout/hList6"/>
    <dgm:cxn modelId="{FE23ABE7-607C-47B7-909C-6D0D086D2F0B}" type="presParOf" srcId="{9BE31B00-534F-482A-A0B9-13EA88B939AC}" destId="{582E8CF7-7851-4568-B0F1-A62B65354BEA}" srcOrd="1" destOrd="0" presId="urn:microsoft.com/office/officeart/2005/8/layout/hList6"/>
    <dgm:cxn modelId="{40364874-50B4-4ED2-8A9E-845FCB540DC9}" type="presParOf" srcId="{9BE31B00-534F-482A-A0B9-13EA88B939AC}" destId="{05C5367D-8CFE-490D-A9B8-E872D173D991}" srcOrd="2" destOrd="0" presId="urn:microsoft.com/office/officeart/2005/8/layout/hList6"/>
    <dgm:cxn modelId="{C86573C0-6CF4-4B3F-92C7-24E0A98D7920}" type="presParOf" srcId="{9BE31B00-534F-482A-A0B9-13EA88B939AC}" destId="{C6BB8B66-09B4-4BD4-959F-648A81205F8A}" srcOrd="3" destOrd="0" presId="urn:microsoft.com/office/officeart/2005/8/layout/hList6"/>
    <dgm:cxn modelId="{1B0CB35C-630F-4832-8513-60B012C326AF}" type="presParOf" srcId="{9BE31B00-534F-482A-A0B9-13EA88B939AC}" destId="{8E2B7867-C45B-4CED-9731-A6EA714E396B}" srcOrd="4" destOrd="0" presId="urn:microsoft.com/office/officeart/2005/8/layout/hList6"/>
    <dgm:cxn modelId="{1A3BCA32-7D62-42BE-B392-992BAC2313F2}" type="presParOf" srcId="{9BE31B00-534F-482A-A0B9-13EA88B939AC}" destId="{0D025A41-D45A-43E7-913E-F30164A390AF}" srcOrd="5" destOrd="0" presId="urn:microsoft.com/office/officeart/2005/8/layout/hList6"/>
    <dgm:cxn modelId="{FE57A2E3-858D-40AD-BAA6-C709982A8D56}" type="presParOf" srcId="{9BE31B00-534F-482A-A0B9-13EA88B939AC}" destId="{80115692-54E3-491B-AAC6-A6D7F57D5F26}" srcOrd="6" destOrd="0" presId="urn:microsoft.com/office/officeart/2005/8/layout/hList6"/>
    <dgm:cxn modelId="{9A4A0155-FADA-4CDC-9AEC-D7E926AC2F46}" type="presParOf" srcId="{9BE31B00-534F-482A-A0B9-13EA88B939AC}" destId="{1362EEC1-FEAF-437A-AF58-5C10F6E35E40}" srcOrd="7" destOrd="0" presId="urn:microsoft.com/office/officeart/2005/8/layout/hList6"/>
    <dgm:cxn modelId="{F14C5AD6-85F0-470A-8FCE-F70550907298}" type="presParOf" srcId="{9BE31B00-534F-482A-A0B9-13EA88B939AC}" destId="{ED0B164D-2344-4D92-9846-A493E5F80AD5}" srcOrd="8"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C278A8-E69F-478E-8BCE-A0CF2FBB64C7}"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59A22F43-14BD-46EB-91B2-6A0CEB6A2C82}">
      <dgm:prSet/>
      <dgm:spPr/>
      <dgm:t>
        <a:bodyPr/>
        <a:lstStyle/>
        <a:p>
          <a:r>
            <a:rPr lang="en-US"/>
            <a:t>Hospital emergency arrivals</a:t>
          </a:r>
        </a:p>
      </dgm:t>
    </dgm:pt>
    <dgm:pt modelId="{A382F737-6D8B-4C7F-83A3-5B7E6FC0EAA4}" type="parTrans" cxnId="{CC4CFBD5-E1EE-483C-8E2D-16F0AE8EA1F2}">
      <dgm:prSet/>
      <dgm:spPr/>
      <dgm:t>
        <a:bodyPr/>
        <a:lstStyle/>
        <a:p>
          <a:endParaRPr lang="en-US"/>
        </a:p>
      </dgm:t>
    </dgm:pt>
    <dgm:pt modelId="{685C7635-C511-480A-A990-7F112EE5CA04}" type="sibTrans" cxnId="{CC4CFBD5-E1EE-483C-8E2D-16F0AE8EA1F2}">
      <dgm:prSet/>
      <dgm:spPr/>
      <dgm:t>
        <a:bodyPr/>
        <a:lstStyle/>
        <a:p>
          <a:endParaRPr lang="en-US"/>
        </a:p>
      </dgm:t>
    </dgm:pt>
    <dgm:pt modelId="{F8992E7D-641F-4F0F-8A98-8FF64CCCB331}">
      <dgm:prSet/>
      <dgm:spPr/>
      <dgm:t>
        <a:bodyPr/>
        <a:lstStyle/>
        <a:p>
          <a:r>
            <a:rPr lang="en-US"/>
            <a:t>Call center volume analysis</a:t>
          </a:r>
        </a:p>
      </dgm:t>
    </dgm:pt>
    <dgm:pt modelId="{C54B4F30-CB0F-4BB8-B4C0-E8EE4102AFD4}" type="parTrans" cxnId="{E7FB8C2B-A601-4CD0-96C1-57EAB9BD6F9C}">
      <dgm:prSet/>
      <dgm:spPr/>
      <dgm:t>
        <a:bodyPr/>
        <a:lstStyle/>
        <a:p>
          <a:endParaRPr lang="en-US"/>
        </a:p>
      </dgm:t>
    </dgm:pt>
    <dgm:pt modelId="{6DC1AAAF-E9A8-4AC2-9773-2A3951FFC10B}" type="sibTrans" cxnId="{E7FB8C2B-A601-4CD0-96C1-57EAB9BD6F9C}">
      <dgm:prSet/>
      <dgm:spPr/>
      <dgm:t>
        <a:bodyPr/>
        <a:lstStyle/>
        <a:p>
          <a:endParaRPr lang="en-US"/>
        </a:p>
      </dgm:t>
    </dgm:pt>
    <dgm:pt modelId="{93E8FB23-E5ED-4289-9E00-A3CBED371FC7}">
      <dgm:prSet/>
      <dgm:spPr/>
      <dgm:t>
        <a:bodyPr/>
        <a:lstStyle/>
        <a:p>
          <a:r>
            <a:rPr lang="en-US"/>
            <a:t>Traffic accident frequency</a:t>
          </a:r>
        </a:p>
      </dgm:t>
    </dgm:pt>
    <dgm:pt modelId="{BA99E5F9-632A-4C08-AADF-B5BEC74A996F}" type="parTrans" cxnId="{20B54E80-0BC6-43F6-BD8C-E32C1BB98A86}">
      <dgm:prSet/>
      <dgm:spPr/>
      <dgm:t>
        <a:bodyPr/>
        <a:lstStyle/>
        <a:p>
          <a:endParaRPr lang="en-US"/>
        </a:p>
      </dgm:t>
    </dgm:pt>
    <dgm:pt modelId="{AF92F4B1-18F7-45BC-AF84-E60219FCA4FA}" type="sibTrans" cxnId="{20B54E80-0BC6-43F6-BD8C-E32C1BB98A86}">
      <dgm:prSet/>
      <dgm:spPr/>
      <dgm:t>
        <a:bodyPr/>
        <a:lstStyle/>
        <a:p>
          <a:endParaRPr lang="en-US"/>
        </a:p>
      </dgm:t>
    </dgm:pt>
    <dgm:pt modelId="{8338D5A7-FF8B-4CD1-9078-EB3336CFF07A}">
      <dgm:prSet/>
      <dgm:spPr/>
      <dgm:t>
        <a:bodyPr/>
        <a:lstStyle/>
        <a:p>
          <a:r>
            <a:rPr lang="en-US"/>
            <a:t>Website traffic monitoring</a:t>
          </a:r>
        </a:p>
      </dgm:t>
    </dgm:pt>
    <dgm:pt modelId="{BC92C54C-8320-4410-A0EE-0F790F5AF8EC}" type="parTrans" cxnId="{94EE936A-60F8-43E3-A496-A186DD9E25C0}">
      <dgm:prSet/>
      <dgm:spPr/>
      <dgm:t>
        <a:bodyPr/>
        <a:lstStyle/>
        <a:p>
          <a:endParaRPr lang="en-US"/>
        </a:p>
      </dgm:t>
    </dgm:pt>
    <dgm:pt modelId="{0BCD49E4-3EC6-47E3-A6F0-D965154A3736}" type="sibTrans" cxnId="{94EE936A-60F8-43E3-A496-A186DD9E25C0}">
      <dgm:prSet/>
      <dgm:spPr/>
      <dgm:t>
        <a:bodyPr/>
        <a:lstStyle/>
        <a:p>
          <a:endParaRPr lang="en-US"/>
        </a:p>
      </dgm:t>
    </dgm:pt>
    <dgm:pt modelId="{4C8ED123-DA84-4B1B-BF9D-53962A9DF999}">
      <dgm:prSet/>
      <dgm:spPr/>
      <dgm:t>
        <a:bodyPr/>
        <a:lstStyle/>
        <a:p>
          <a:r>
            <a:rPr lang="en-US"/>
            <a:t>Manufacturing defect counts</a:t>
          </a:r>
        </a:p>
      </dgm:t>
    </dgm:pt>
    <dgm:pt modelId="{B55CD929-1544-42AF-AF79-E19F0534A299}" type="parTrans" cxnId="{CC529540-41BD-44F2-914E-48B5A34D4D9E}">
      <dgm:prSet/>
      <dgm:spPr/>
      <dgm:t>
        <a:bodyPr/>
        <a:lstStyle/>
        <a:p>
          <a:endParaRPr lang="en-US"/>
        </a:p>
      </dgm:t>
    </dgm:pt>
    <dgm:pt modelId="{09D4D0E4-FDFB-4E5B-B4BF-73072FE1E858}" type="sibTrans" cxnId="{CC529540-41BD-44F2-914E-48B5A34D4D9E}">
      <dgm:prSet/>
      <dgm:spPr/>
      <dgm:t>
        <a:bodyPr/>
        <a:lstStyle/>
        <a:p>
          <a:endParaRPr lang="en-US"/>
        </a:p>
      </dgm:t>
    </dgm:pt>
    <dgm:pt modelId="{DA9CA7E4-A8D6-459C-8152-7019288B2EE7}" type="pres">
      <dgm:prSet presAssocID="{C3C278A8-E69F-478E-8BCE-A0CF2FBB64C7}" presName="compositeShape" presStyleCnt="0">
        <dgm:presLayoutVars>
          <dgm:dir/>
          <dgm:resizeHandles/>
        </dgm:presLayoutVars>
      </dgm:prSet>
      <dgm:spPr/>
    </dgm:pt>
    <dgm:pt modelId="{E01E75B9-3AA7-46EE-8593-08591B395040}" type="pres">
      <dgm:prSet presAssocID="{C3C278A8-E69F-478E-8BCE-A0CF2FBB64C7}" presName="pyramid" presStyleLbl="node1" presStyleIdx="0" presStyleCnt="1"/>
      <dgm:spPr/>
    </dgm:pt>
    <dgm:pt modelId="{EBFBA29A-4CDA-49BD-9A6D-2E2EA086D5F0}" type="pres">
      <dgm:prSet presAssocID="{C3C278A8-E69F-478E-8BCE-A0CF2FBB64C7}" presName="theList" presStyleCnt="0"/>
      <dgm:spPr/>
    </dgm:pt>
    <dgm:pt modelId="{14C4E449-5252-4B06-A2E5-9254BD7E8168}" type="pres">
      <dgm:prSet presAssocID="{59A22F43-14BD-46EB-91B2-6A0CEB6A2C82}" presName="aNode" presStyleLbl="fgAcc1" presStyleIdx="0" presStyleCnt="5">
        <dgm:presLayoutVars>
          <dgm:bulletEnabled val="1"/>
        </dgm:presLayoutVars>
      </dgm:prSet>
      <dgm:spPr/>
    </dgm:pt>
    <dgm:pt modelId="{416384D9-4190-4A27-BA47-FD1C459B11C2}" type="pres">
      <dgm:prSet presAssocID="{59A22F43-14BD-46EB-91B2-6A0CEB6A2C82}" presName="aSpace" presStyleCnt="0"/>
      <dgm:spPr/>
    </dgm:pt>
    <dgm:pt modelId="{85BA5CD0-4FF1-412F-9E11-2F4422E45CF7}" type="pres">
      <dgm:prSet presAssocID="{F8992E7D-641F-4F0F-8A98-8FF64CCCB331}" presName="aNode" presStyleLbl="fgAcc1" presStyleIdx="1" presStyleCnt="5">
        <dgm:presLayoutVars>
          <dgm:bulletEnabled val="1"/>
        </dgm:presLayoutVars>
      </dgm:prSet>
      <dgm:spPr/>
    </dgm:pt>
    <dgm:pt modelId="{C80CE442-B70A-487A-A8B5-C28494C342C0}" type="pres">
      <dgm:prSet presAssocID="{F8992E7D-641F-4F0F-8A98-8FF64CCCB331}" presName="aSpace" presStyleCnt="0"/>
      <dgm:spPr/>
    </dgm:pt>
    <dgm:pt modelId="{6D2B327D-CBCD-4D73-B87B-9026FE1AC955}" type="pres">
      <dgm:prSet presAssocID="{93E8FB23-E5ED-4289-9E00-A3CBED371FC7}" presName="aNode" presStyleLbl="fgAcc1" presStyleIdx="2" presStyleCnt="5">
        <dgm:presLayoutVars>
          <dgm:bulletEnabled val="1"/>
        </dgm:presLayoutVars>
      </dgm:prSet>
      <dgm:spPr/>
    </dgm:pt>
    <dgm:pt modelId="{3D511BC3-5841-4CAB-8472-0D3FF6D884C5}" type="pres">
      <dgm:prSet presAssocID="{93E8FB23-E5ED-4289-9E00-A3CBED371FC7}" presName="aSpace" presStyleCnt="0"/>
      <dgm:spPr/>
    </dgm:pt>
    <dgm:pt modelId="{7607F151-F76C-44F6-8D87-A3C5CCDF54C6}" type="pres">
      <dgm:prSet presAssocID="{8338D5A7-FF8B-4CD1-9078-EB3336CFF07A}" presName="aNode" presStyleLbl="fgAcc1" presStyleIdx="3" presStyleCnt="5">
        <dgm:presLayoutVars>
          <dgm:bulletEnabled val="1"/>
        </dgm:presLayoutVars>
      </dgm:prSet>
      <dgm:spPr/>
    </dgm:pt>
    <dgm:pt modelId="{2FD9A65F-961D-43FD-BDF3-CD3773F988C8}" type="pres">
      <dgm:prSet presAssocID="{8338D5A7-FF8B-4CD1-9078-EB3336CFF07A}" presName="aSpace" presStyleCnt="0"/>
      <dgm:spPr/>
    </dgm:pt>
    <dgm:pt modelId="{7115F64B-3CA3-426E-B8DF-6D731B77FCBF}" type="pres">
      <dgm:prSet presAssocID="{4C8ED123-DA84-4B1B-BF9D-53962A9DF999}" presName="aNode" presStyleLbl="fgAcc1" presStyleIdx="4" presStyleCnt="5">
        <dgm:presLayoutVars>
          <dgm:bulletEnabled val="1"/>
        </dgm:presLayoutVars>
      </dgm:prSet>
      <dgm:spPr/>
    </dgm:pt>
    <dgm:pt modelId="{19AB5B9C-7399-4922-81D4-5C52807951A1}" type="pres">
      <dgm:prSet presAssocID="{4C8ED123-DA84-4B1B-BF9D-53962A9DF999}" presName="aSpace" presStyleCnt="0"/>
      <dgm:spPr/>
    </dgm:pt>
  </dgm:ptLst>
  <dgm:cxnLst>
    <dgm:cxn modelId="{30125D27-7CAF-4935-93F9-48BE7594E713}" type="presOf" srcId="{4C8ED123-DA84-4B1B-BF9D-53962A9DF999}" destId="{7115F64B-3CA3-426E-B8DF-6D731B77FCBF}" srcOrd="0" destOrd="0" presId="urn:microsoft.com/office/officeart/2005/8/layout/pyramid2"/>
    <dgm:cxn modelId="{E7FB8C2B-A601-4CD0-96C1-57EAB9BD6F9C}" srcId="{C3C278A8-E69F-478E-8BCE-A0CF2FBB64C7}" destId="{F8992E7D-641F-4F0F-8A98-8FF64CCCB331}" srcOrd="1" destOrd="0" parTransId="{C54B4F30-CB0F-4BB8-B4C0-E8EE4102AFD4}" sibTransId="{6DC1AAAF-E9A8-4AC2-9773-2A3951FFC10B}"/>
    <dgm:cxn modelId="{4A10643B-3115-4735-BB39-8302C02260AF}" type="presOf" srcId="{59A22F43-14BD-46EB-91B2-6A0CEB6A2C82}" destId="{14C4E449-5252-4B06-A2E5-9254BD7E8168}" srcOrd="0" destOrd="0" presId="urn:microsoft.com/office/officeart/2005/8/layout/pyramid2"/>
    <dgm:cxn modelId="{CC529540-41BD-44F2-914E-48B5A34D4D9E}" srcId="{C3C278A8-E69F-478E-8BCE-A0CF2FBB64C7}" destId="{4C8ED123-DA84-4B1B-BF9D-53962A9DF999}" srcOrd="4" destOrd="0" parTransId="{B55CD929-1544-42AF-AF79-E19F0534A299}" sibTransId="{09D4D0E4-FDFB-4E5B-B4BF-73072FE1E858}"/>
    <dgm:cxn modelId="{94EE936A-60F8-43E3-A496-A186DD9E25C0}" srcId="{C3C278A8-E69F-478E-8BCE-A0CF2FBB64C7}" destId="{8338D5A7-FF8B-4CD1-9078-EB3336CFF07A}" srcOrd="3" destOrd="0" parTransId="{BC92C54C-8320-4410-A0EE-0F790F5AF8EC}" sibTransId="{0BCD49E4-3EC6-47E3-A6F0-D965154A3736}"/>
    <dgm:cxn modelId="{2827EB57-7073-4FEC-9759-20E1FC5069EA}" type="presOf" srcId="{8338D5A7-FF8B-4CD1-9078-EB3336CFF07A}" destId="{7607F151-F76C-44F6-8D87-A3C5CCDF54C6}" srcOrd="0" destOrd="0" presId="urn:microsoft.com/office/officeart/2005/8/layout/pyramid2"/>
    <dgm:cxn modelId="{20B54E80-0BC6-43F6-BD8C-E32C1BB98A86}" srcId="{C3C278A8-E69F-478E-8BCE-A0CF2FBB64C7}" destId="{93E8FB23-E5ED-4289-9E00-A3CBED371FC7}" srcOrd="2" destOrd="0" parTransId="{BA99E5F9-632A-4C08-AADF-B5BEC74A996F}" sibTransId="{AF92F4B1-18F7-45BC-AF84-E60219FCA4FA}"/>
    <dgm:cxn modelId="{700E6690-0D7F-4D5E-9C64-18FD82A9472C}" type="presOf" srcId="{C3C278A8-E69F-478E-8BCE-A0CF2FBB64C7}" destId="{DA9CA7E4-A8D6-459C-8152-7019288B2EE7}" srcOrd="0" destOrd="0" presId="urn:microsoft.com/office/officeart/2005/8/layout/pyramid2"/>
    <dgm:cxn modelId="{0E0C4FA1-46B0-4955-B814-447011B2CE90}" type="presOf" srcId="{93E8FB23-E5ED-4289-9E00-A3CBED371FC7}" destId="{6D2B327D-CBCD-4D73-B87B-9026FE1AC955}" srcOrd="0" destOrd="0" presId="urn:microsoft.com/office/officeart/2005/8/layout/pyramid2"/>
    <dgm:cxn modelId="{556DBBC5-3CB1-4E07-B190-4FC9CEF71605}" type="presOf" srcId="{F8992E7D-641F-4F0F-8A98-8FF64CCCB331}" destId="{85BA5CD0-4FF1-412F-9E11-2F4422E45CF7}" srcOrd="0" destOrd="0" presId="urn:microsoft.com/office/officeart/2005/8/layout/pyramid2"/>
    <dgm:cxn modelId="{CC4CFBD5-E1EE-483C-8E2D-16F0AE8EA1F2}" srcId="{C3C278A8-E69F-478E-8BCE-A0CF2FBB64C7}" destId="{59A22F43-14BD-46EB-91B2-6A0CEB6A2C82}" srcOrd="0" destOrd="0" parTransId="{A382F737-6D8B-4C7F-83A3-5B7E6FC0EAA4}" sibTransId="{685C7635-C511-480A-A990-7F112EE5CA04}"/>
    <dgm:cxn modelId="{F876641A-F47C-48D0-8116-6BE356EB2494}" type="presParOf" srcId="{DA9CA7E4-A8D6-459C-8152-7019288B2EE7}" destId="{E01E75B9-3AA7-46EE-8593-08591B395040}" srcOrd="0" destOrd="0" presId="urn:microsoft.com/office/officeart/2005/8/layout/pyramid2"/>
    <dgm:cxn modelId="{57D247B2-5A82-4A3C-936A-0FC24660AACB}" type="presParOf" srcId="{DA9CA7E4-A8D6-459C-8152-7019288B2EE7}" destId="{EBFBA29A-4CDA-49BD-9A6D-2E2EA086D5F0}" srcOrd="1" destOrd="0" presId="urn:microsoft.com/office/officeart/2005/8/layout/pyramid2"/>
    <dgm:cxn modelId="{773A9CEC-DBBB-42C5-B4DA-449D299F2B26}" type="presParOf" srcId="{EBFBA29A-4CDA-49BD-9A6D-2E2EA086D5F0}" destId="{14C4E449-5252-4B06-A2E5-9254BD7E8168}" srcOrd="0" destOrd="0" presId="urn:microsoft.com/office/officeart/2005/8/layout/pyramid2"/>
    <dgm:cxn modelId="{99B5102A-3CF1-49FF-9CB3-9F09F5184D5C}" type="presParOf" srcId="{EBFBA29A-4CDA-49BD-9A6D-2E2EA086D5F0}" destId="{416384D9-4190-4A27-BA47-FD1C459B11C2}" srcOrd="1" destOrd="0" presId="urn:microsoft.com/office/officeart/2005/8/layout/pyramid2"/>
    <dgm:cxn modelId="{3DBA37A3-E1F1-4EE5-8C70-B7B134010F14}" type="presParOf" srcId="{EBFBA29A-4CDA-49BD-9A6D-2E2EA086D5F0}" destId="{85BA5CD0-4FF1-412F-9E11-2F4422E45CF7}" srcOrd="2" destOrd="0" presId="urn:microsoft.com/office/officeart/2005/8/layout/pyramid2"/>
    <dgm:cxn modelId="{CC09E95D-BD6E-4AFC-95D7-8A1833D9CCA6}" type="presParOf" srcId="{EBFBA29A-4CDA-49BD-9A6D-2E2EA086D5F0}" destId="{C80CE442-B70A-487A-A8B5-C28494C342C0}" srcOrd="3" destOrd="0" presId="urn:microsoft.com/office/officeart/2005/8/layout/pyramid2"/>
    <dgm:cxn modelId="{5A41A61D-EBA1-4D07-AF73-FB48682A0F47}" type="presParOf" srcId="{EBFBA29A-4CDA-49BD-9A6D-2E2EA086D5F0}" destId="{6D2B327D-CBCD-4D73-B87B-9026FE1AC955}" srcOrd="4" destOrd="0" presId="urn:microsoft.com/office/officeart/2005/8/layout/pyramid2"/>
    <dgm:cxn modelId="{005F84F9-5870-4913-9633-ECDEF6E07918}" type="presParOf" srcId="{EBFBA29A-4CDA-49BD-9A6D-2E2EA086D5F0}" destId="{3D511BC3-5841-4CAB-8472-0D3FF6D884C5}" srcOrd="5" destOrd="0" presId="urn:microsoft.com/office/officeart/2005/8/layout/pyramid2"/>
    <dgm:cxn modelId="{15D91423-F775-41C2-BD23-A2A9EC023839}" type="presParOf" srcId="{EBFBA29A-4CDA-49BD-9A6D-2E2EA086D5F0}" destId="{7607F151-F76C-44F6-8D87-A3C5CCDF54C6}" srcOrd="6" destOrd="0" presId="urn:microsoft.com/office/officeart/2005/8/layout/pyramid2"/>
    <dgm:cxn modelId="{022B3DE9-F908-43C8-BCD4-10F7395129C6}" type="presParOf" srcId="{EBFBA29A-4CDA-49BD-9A6D-2E2EA086D5F0}" destId="{2FD9A65F-961D-43FD-BDF3-CD3773F988C8}" srcOrd="7" destOrd="0" presId="urn:microsoft.com/office/officeart/2005/8/layout/pyramid2"/>
    <dgm:cxn modelId="{B801E0E9-F2DD-4AE1-AFB1-34A28E5A2717}" type="presParOf" srcId="{EBFBA29A-4CDA-49BD-9A6D-2E2EA086D5F0}" destId="{7115F64B-3CA3-426E-B8DF-6D731B77FCBF}" srcOrd="8" destOrd="0" presId="urn:microsoft.com/office/officeart/2005/8/layout/pyramid2"/>
    <dgm:cxn modelId="{FCBCF37E-ACBF-4937-863B-3CF7AC4B4496}" type="presParOf" srcId="{EBFBA29A-4CDA-49BD-9A6D-2E2EA086D5F0}" destId="{19AB5B9C-7399-4922-81D4-5C52807951A1}"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FF78E6-6EAC-4EB9-80F1-1D8776C0934A}"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4D293EE5-F9DE-4717-A08F-2D82183DD07B}">
      <dgm:prSet custT="1"/>
      <dgm:spPr/>
      <dgm:t>
        <a:bodyPr/>
        <a:lstStyle/>
        <a:p>
          <a:r>
            <a:rPr lang="en-US" sz="2400" dirty="0"/>
            <a:t>Total observations: 14 days</a:t>
          </a:r>
        </a:p>
      </dgm:t>
    </dgm:pt>
    <dgm:pt modelId="{58368904-3F41-4C4D-9B12-CED2D64DD0A4}" type="parTrans" cxnId="{A46A7A0F-6A53-4F72-BAF5-07C76CBF53EA}">
      <dgm:prSet/>
      <dgm:spPr/>
      <dgm:t>
        <a:bodyPr/>
        <a:lstStyle/>
        <a:p>
          <a:endParaRPr lang="en-US"/>
        </a:p>
      </dgm:t>
    </dgm:pt>
    <dgm:pt modelId="{A5BBE4DF-2A36-430F-B117-910843CC4DF5}" type="sibTrans" cxnId="{A46A7A0F-6A53-4F72-BAF5-07C76CBF53EA}">
      <dgm:prSet/>
      <dgm:spPr/>
      <dgm:t>
        <a:bodyPr/>
        <a:lstStyle/>
        <a:p>
          <a:endParaRPr lang="en-US"/>
        </a:p>
      </dgm:t>
    </dgm:pt>
    <dgm:pt modelId="{C34CEF68-E3D5-4299-A7EB-E1AC0B9A0AEB}">
      <dgm:prSet custT="1"/>
      <dgm:spPr/>
      <dgm:t>
        <a:bodyPr/>
        <a:lstStyle/>
        <a:p>
          <a:r>
            <a:rPr lang="en-US" sz="2400" dirty="0"/>
            <a:t>Sum of values: 187</a:t>
          </a:r>
        </a:p>
      </dgm:t>
    </dgm:pt>
    <dgm:pt modelId="{D592A1E4-C758-47A6-9C13-29ACF935C1D2}" type="parTrans" cxnId="{42268098-D3D4-4D9D-A6B5-B49D596127F1}">
      <dgm:prSet/>
      <dgm:spPr/>
      <dgm:t>
        <a:bodyPr/>
        <a:lstStyle/>
        <a:p>
          <a:endParaRPr lang="en-US"/>
        </a:p>
      </dgm:t>
    </dgm:pt>
    <dgm:pt modelId="{F7E735E6-A938-4D00-9939-EBE5F0FD05B8}" type="sibTrans" cxnId="{42268098-D3D4-4D9D-A6B5-B49D596127F1}">
      <dgm:prSet/>
      <dgm:spPr/>
      <dgm:t>
        <a:bodyPr/>
        <a:lstStyle/>
        <a:p>
          <a:endParaRPr lang="en-US"/>
        </a:p>
      </dgm:t>
    </dgm:pt>
    <dgm:pt modelId="{2AB60A60-CB28-4273-9442-23E662476EEF}">
      <dgm:prSet custT="1"/>
      <dgm:spPr/>
      <dgm:t>
        <a:bodyPr/>
        <a:lstStyle/>
        <a:p>
          <a:r>
            <a:rPr lang="en-US" sz="2400" dirty="0"/>
            <a:t>Mean (λ): 13.36</a:t>
          </a:r>
        </a:p>
      </dgm:t>
    </dgm:pt>
    <dgm:pt modelId="{CAAEBD12-3859-4866-8961-42B70490851F}" type="parTrans" cxnId="{CFD469DD-0931-44E6-828F-E94DD665EB03}">
      <dgm:prSet/>
      <dgm:spPr/>
      <dgm:t>
        <a:bodyPr/>
        <a:lstStyle/>
        <a:p>
          <a:endParaRPr lang="en-US"/>
        </a:p>
      </dgm:t>
    </dgm:pt>
    <dgm:pt modelId="{8ACCE0E0-3142-4FF3-B221-E2728D1FFAD0}" type="sibTrans" cxnId="{CFD469DD-0931-44E6-828F-E94DD665EB03}">
      <dgm:prSet/>
      <dgm:spPr/>
      <dgm:t>
        <a:bodyPr/>
        <a:lstStyle/>
        <a:p>
          <a:endParaRPr lang="en-US"/>
        </a:p>
      </dgm:t>
    </dgm:pt>
    <dgm:pt modelId="{47D0D85A-CD5F-42E0-9C9D-2B9316AC03DD}">
      <dgm:prSet custT="1"/>
      <dgm:spPr/>
      <dgm:t>
        <a:bodyPr/>
        <a:lstStyle/>
        <a:p>
          <a:r>
            <a:rPr lang="en-US" sz="2000" dirty="0"/>
            <a:t>Represents average arrivals per day</a:t>
          </a:r>
        </a:p>
      </dgm:t>
    </dgm:pt>
    <dgm:pt modelId="{B8A3FE4A-EB44-4E05-9478-C2CD9262D392}" type="parTrans" cxnId="{B05309E8-03A0-4409-82FE-12C4A2D81B2E}">
      <dgm:prSet/>
      <dgm:spPr/>
      <dgm:t>
        <a:bodyPr/>
        <a:lstStyle/>
        <a:p>
          <a:endParaRPr lang="en-US"/>
        </a:p>
      </dgm:t>
    </dgm:pt>
    <dgm:pt modelId="{3CB40919-4902-4924-BAAA-D47E8B9884FC}" type="sibTrans" cxnId="{B05309E8-03A0-4409-82FE-12C4A2D81B2E}">
      <dgm:prSet/>
      <dgm:spPr/>
      <dgm:t>
        <a:bodyPr/>
        <a:lstStyle/>
        <a:p>
          <a:endParaRPr lang="en-US"/>
        </a:p>
      </dgm:t>
    </dgm:pt>
    <dgm:pt modelId="{31276617-248A-44C4-AED4-14ACC0B0047F}">
      <dgm:prSet/>
      <dgm:spPr/>
      <dgm:t>
        <a:bodyPr/>
        <a:lstStyle/>
        <a:p>
          <a:endParaRPr lang="en-GB"/>
        </a:p>
      </dgm:t>
    </dgm:pt>
    <dgm:pt modelId="{E518CB1D-24D2-4031-BD75-A80C66F7135D}" type="parTrans" cxnId="{FFF8A971-99DC-45E8-BC73-1078E25C3074}">
      <dgm:prSet/>
      <dgm:spPr/>
      <dgm:t>
        <a:bodyPr/>
        <a:lstStyle/>
        <a:p>
          <a:endParaRPr lang="en-US"/>
        </a:p>
      </dgm:t>
    </dgm:pt>
    <dgm:pt modelId="{9182AD57-087A-462A-9F80-5426ACF4ED85}" type="sibTrans" cxnId="{FFF8A971-99DC-45E8-BC73-1078E25C3074}">
      <dgm:prSet/>
      <dgm:spPr/>
      <dgm:t>
        <a:bodyPr/>
        <a:lstStyle/>
        <a:p>
          <a:endParaRPr lang="en-US"/>
        </a:p>
      </dgm:t>
    </dgm:pt>
    <dgm:pt modelId="{13D40E22-43A4-4C35-BAF7-1B4C63429A30}" type="pres">
      <dgm:prSet presAssocID="{A1FF78E6-6EAC-4EB9-80F1-1D8776C0934A}" presName="matrix" presStyleCnt="0">
        <dgm:presLayoutVars>
          <dgm:chMax val="1"/>
          <dgm:dir/>
          <dgm:resizeHandles val="exact"/>
        </dgm:presLayoutVars>
      </dgm:prSet>
      <dgm:spPr/>
    </dgm:pt>
    <dgm:pt modelId="{58B1BEB7-F615-476A-9832-52E7B355BC83}" type="pres">
      <dgm:prSet presAssocID="{A1FF78E6-6EAC-4EB9-80F1-1D8776C0934A}" presName="diamond" presStyleLbl="bgShp" presStyleIdx="0" presStyleCnt="1"/>
      <dgm:spPr/>
    </dgm:pt>
    <dgm:pt modelId="{3872FFBA-900D-482F-8A70-7AAB4693F874}" type="pres">
      <dgm:prSet presAssocID="{A1FF78E6-6EAC-4EB9-80F1-1D8776C0934A}" presName="quad1" presStyleLbl="node1" presStyleIdx="0" presStyleCnt="4">
        <dgm:presLayoutVars>
          <dgm:chMax val="0"/>
          <dgm:chPref val="0"/>
          <dgm:bulletEnabled val="1"/>
        </dgm:presLayoutVars>
      </dgm:prSet>
      <dgm:spPr/>
    </dgm:pt>
    <dgm:pt modelId="{8BB33FC8-77CC-4CD3-80BC-498AF39DBA40}" type="pres">
      <dgm:prSet presAssocID="{A1FF78E6-6EAC-4EB9-80F1-1D8776C0934A}" presName="quad2" presStyleLbl="node1" presStyleIdx="1" presStyleCnt="4" custLinFactNeighborX="660" custLinFactNeighborY="-660">
        <dgm:presLayoutVars>
          <dgm:chMax val="0"/>
          <dgm:chPref val="0"/>
          <dgm:bulletEnabled val="1"/>
        </dgm:presLayoutVars>
      </dgm:prSet>
      <dgm:spPr/>
    </dgm:pt>
    <dgm:pt modelId="{3559F353-F9F6-45CE-8CD2-AFE744D6231B}" type="pres">
      <dgm:prSet presAssocID="{A1FF78E6-6EAC-4EB9-80F1-1D8776C0934A}" presName="quad3" presStyleLbl="node1" presStyleIdx="2" presStyleCnt="4">
        <dgm:presLayoutVars>
          <dgm:chMax val="0"/>
          <dgm:chPref val="0"/>
          <dgm:bulletEnabled val="1"/>
        </dgm:presLayoutVars>
      </dgm:prSet>
      <dgm:spPr/>
    </dgm:pt>
    <dgm:pt modelId="{5DD00BCA-7BAD-444C-A590-FEA05EA16F73}" type="pres">
      <dgm:prSet presAssocID="{A1FF78E6-6EAC-4EB9-80F1-1D8776C0934A}" presName="quad4" presStyleLbl="node1" presStyleIdx="3" presStyleCnt="4">
        <dgm:presLayoutVars>
          <dgm:chMax val="0"/>
          <dgm:chPref val="0"/>
          <dgm:bulletEnabled val="1"/>
        </dgm:presLayoutVars>
      </dgm:prSet>
      <dgm:spPr/>
    </dgm:pt>
  </dgm:ptLst>
  <dgm:cxnLst>
    <dgm:cxn modelId="{A46A7A0F-6A53-4F72-BAF5-07C76CBF53EA}" srcId="{A1FF78E6-6EAC-4EB9-80F1-1D8776C0934A}" destId="{4D293EE5-F9DE-4717-A08F-2D82183DD07B}" srcOrd="0" destOrd="0" parTransId="{58368904-3F41-4C4D-9B12-CED2D64DD0A4}" sibTransId="{A5BBE4DF-2A36-430F-B117-910843CC4DF5}"/>
    <dgm:cxn modelId="{15543712-6BA1-46F3-BA82-9B80ED868CAA}" type="presOf" srcId="{4D293EE5-F9DE-4717-A08F-2D82183DD07B}" destId="{3872FFBA-900D-482F-8A70-7AAB4693F874}" srcOrd="0" destOrd="0" presId="urn:microsoft.com/office/officeart/2005/8/layout/matrix3"/>
    <dgm:cxn modelId="{8A5B2C1C-85FE-41C1-9AF4-81432DB2E83E}" type="presOf" srcId="{47D0D85A-CD5F-42E0-9C9D-2B9316AC03DD}" destId="{5DD00BCA-7BAD-444C-A590-FEA05EA16F73}" srcOrd="0" destOrd="0" presId="urn:microsoft.com/office/officeart/2005/8/layout/matrix3"/>
    <dgm:cxn modelId="{B34F1235-7101-45DE-933B-32347122D954}" type="presOf" srcId="{C34CEF68-E3D5-4299-A7EB-E1AC0B9A0AEB}" destId="{8BB33FC8-77CC-4CD3-80BC-498AF39DBA40}" srcOrd="0" destOrd="0" presId="urn:microsoft.com/office/officeart/2005/8/layout/matrix3"/>
    <dgm:cxn modelId="{FFF8A971-99DC-45E8-BC73-1078E25C3074}" srcId="{A1FF78E6-6EAC-4EB9-80F1-1D8776C0934A}" destId="{31276617-248A-44C4-AED4-14ACC0B0047F}" srcOrd="4" destOrd="0" parTransId="{E518CB1D-24D2-4031-BD75-A80C66F7135D}" sibTransId="{9182AD57-087A-462A-9F80-5426ACF4ED85}"/>
    <dgm:cxn modelId="{42268098-D3D4-4D9D-A6B5-B49D596127F1}" srcId="{A1FF78E6-6EAC-4EB9-80F1-1D8776C0934A}" destId="{C34CEF68-E3D5-4299-A7EB-E1AC0B9A0AEB}" srcOrd="1" destOrd="0" parTransId="{D592A1E4-C758-47A6-9C13-29ACF935C1D2}" sibTransId="{F7E735E6-A938-4D00-9939-EBE5F0FD05B8}"/>
    <dgm:cxn modelId="{EB29359D-D78E-4C12-9B67-119A42C19AEF}" type="presOf" srcId="{A1FF78E6-6EAC-4EB9-80F1-1D8776C0934A}" destId="{13D40E22-43A4-4C35-BAF7-1B4C63429A30}" srcOrd="0" destOrd="0" presId="urn:microsoft.com/office/officeart/2005/8/layout/matrix3"/>
    <dgm:cxn modelId="{69EC77A0-D0F3-4ED1-B849-524F80AC1D3F}" type="presOf" srcId="{2AB60A60-CB28-4273-9442-23E662476EEF}" destId="{3559F353-F9F6-45CE-8CD2-AFE744D6231B}" srcOrd="0" destOrd="0" presId="urn:microsoft.com/office/officeart/2005/8/layout/matrix3"/>
    <dgm:cxn modelId="{CFD469DD-0931-44E6-828F-E94DD665EB03}" srcId="{A1FF78E6-6EAC-4EB9-80F1-1D8776C0934A}" destId="{2AB60A60-CB28-4273-9442-23E662476EEF}" srcOrd="2" destOrd="0" parTransId="{CAAEBD12-3859-4866-8961-42B70490851F}" sibTransId="{8ACCE0E0-3142-4FF3-B221-E2728D1FFAD0}"/>
    <dgm:cxn modelId="{B05309E8-03A0-4409-82FE-12C4A2D81B2E}" srcId="{A1FF78E6-6EAC-4EB9-80F1-1D8776C0934A}" destId="{47D0D85A-CD5F-42E0-9C9D-2B9316AC03DD}" srcOrd="3" destOrd="0" parTransId="{B8A3FE4A-EB44-4E05-9478-C2CD9262D392}" sibTransId="{3CB40919-4902-4924-BAAA-D47E8B9884FC}"/>
    <dgm:cxn modelId="{20CD1C1E-090A-4B98-96E3-38A823FF6213}" type="presParOf" srcId="{13D40E22-43A4-4C35-BAF7-1B4C63429A30}" destId="{58B1BEB7-F615-476A-9832-52E7B355BC83}" srcOrd="0" destOrd="0" presId="urn:microsoft.com/office/officeart/2005/8/layout/matrix3"/>
    <dgm:cxn modelId="{FF834A27-E4F5-4D0B-9FFA-97AA60FE2013}" type="presParOf" srcId="{13D40E22-43A4-4C35-BAF7-1B4C63429A30}" destId="{3872FFBA-900D-482F-8A70-7AAB4693F874}" srcOrd="1" destOrd="0" presId="urn:microsoft.com/office/officeart/2005/8/layout/matrix3"/>
    <dgm:cxn modelId="{6CD93131-309B-4477-B323-97B7A175B1C2}" type="presParOf" srcId="{13D40E22-43A4-4C35-BAF7-1B4C63429A30}" destId="{8BB33FC8-77CC-4CD3-80BC-498AF39DBA40}" srcOrd="2" destOrd="0" presId="urn:microsoft.com/office/officeart/2005/8/layout/matrix3"/>
    <dgm:cxn modelId="{E99ECBF6-3F50-4735-B58B-716D7FB52D2E}" type="presParOf" srcId="{13D40E22-43A4-4C35-BAF7-1B4C63429A30}" destId="{3559F353-F9F6-45CE-8CD2-AFE744D6231B}" srcOrd="3" destOrd="0" presId="urn:microsoft.com/office/officeart/2005/8/layout/matrix3"/>
    <dgm:cxn modelId="{02D2F952-0C8A-4FBE-90A1-C2F31128DD0B}" type="presParOf" srcId="{13D40E22-43A4-4C35-BAF7-1B4C63429A30}" destId="{5DD00BCA-7BAD-444C-A590-FEA05EA16F73}"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F2C687-FAFE-4E5C-B991-7F6E5DF5AF8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20DD8F0-9A89-4307-8FD4-2DB54D6F4BC4}">
      <dgm:prSet/>
      <dgm:spPr/>
      <dgm:t>
        <a:bodyPr/>
        <a:lstStyle/>
        <a:p>
          <a:r>
            <a:rPr lang="en-US" dirty="0"/>
            <a:t>Data approximates Poisson behavior</a:t>
          </a:r>
        </a:p>
      </dgm:t>
    </dgm:pt>
    <dgm:pt modelId="{3051AA06-5C84-435B-A08B-D56C08BECDEB}" type="parTrans" cxnId="{1F8891C8-274A-48A4-B029-3E0CFE429CAD}">
      <dgm:prSet/>
      <dgm:spPr/>
      <dgm:t>
        <a:bodyPr/>
        <a:lstStyle/>
        <a:p>
          <a:endParaRPr lang="en-US"/>
        </a:p>
      </dgm:t>
    </dgm:pt>
    <dgm:pt modelId="{A21C98E5-5AB6-4238-971E-56E43804B996}" type="sibTrans" cxnId="{1F8891C8-274A-48A4-B029-3E0CFE429CAD}">
      <dgm:prSet/>
      <dgm:spPr/>
      <dgm:t>
        <a:bodyPr/>
        <a:lstStyle/>
        <a:p>
          <a:endParaRPr lang="en-US"/>
        </a:p>
      </dgm:t>
    </dgm:pt>
    <dgm:pt modelId="{F2CF9480-AFE1-4360-AF28-A97ED94B53EA}">
      <dgm:prSet/>
      <dgm:spPr/>
      <dgm:t>
        <a:bodyPr/>
        <a:lstStyle/>
        <a:p>
          <a:r>
            <a:rPr lang="en-US"/>
            <a:t>Small fluctuations are expected</a:t>
          </a:r>
        </a:p>
      </dgm:t>
    </dgm:pt>
    <dgm:pt modelId="{404D91E1-2CED-4831-AAE0-C23AE51D413B}" type="parTrans" cxnId="{4AFF43EC-22FA-4E0D-8B3E-73F586AAABEE}">
      <dgm:prSet/>
      <dgm:spPr/>
      <dgm:t>
        <a:bodyPr/>
        <a:lstStyle/>
        <a:p>
          <a:endParaRPr lang="en-US"/>
        </a:p>
      </dgm:t>
    </dgm:pt>
    <dgm:pt modelId="{9335941A-97B8-4842-999E-CFC6B3D0778A}" type="sibTrans" cxnId="{4AFF43EC-22FA-4E0D-8B3E-73F586AAABEE}">
      <dgm:prSet/>
      <dgm:spPr/>
      <dgm:t>
        <a:bodyPr/>
        <a:lstStyle/>
        <a:p>
          <a:endParaRPr lang="en-US"/>
        </a:p>
      </dgm:t>
    </dgm:pt>
    <dgm:pt modelId="{7FA277D7-FE71-4B71-9A44-0D5691428DEE}">
      <dgm:prSet/>
      <dgm:spPr/>
      <dgm:t>
        <a:bodyPr/>
        <a:lstStyle/>
        <a:p>
          <a:r>
            <a:rPr lang="en-US"/>
            <a:t>No strong outliers observed</a:t>
          </a:r>
        </a:p>
      </dgm:t>
    </dgm:pt>
    <dgm:pt modelId="{14339ABC-2825-4583-99D2-44C187085D39}" type="parTrans" cxnId="{D394F439-68E1-4917-9ABA-FD13FFC4452F}">
      <dgm:prSet/>
      <dgm:spPr/>
      <dgm:t>
        <a:bodyPr/>
        <a:lstStyle/>
        <a:p>
          <a:endParaRPr lang="en-US"/>
        </a:p>
      </dgm:t>
    </dgm:pt>
    <dgm:pt modelId="{F48F50FC-E1E0-4B6A-90A2-EAA7196B785C}" type="sibTrans" cxnId="{D394F439-68E1-4917-9ABA-FD13FFC4452F}">
      <dgm:prSet/>
      <dgm:spPr/>
      <dgm:t>
        <a:bodyPr/>
        <a:lstStyle/>
        <a:p>
          <a:endParaRPr lang="en-US"/>
        </a:p>
      </dgm:t>
    </dgm:pt>
    <dgm:pt modelId="{54B5B3A9-2041-4FF4-966B-D2BB0FC30F9A}">
      <dgm:prSet/>
      <dgm:spPr/>
      <dgm:t>
        <a:bodyPr/>
        <a:lstStyle/>
        <a:p>
          <a:r>
            <a:rPr lang="en-US"/>
            <a:t>Model fits moderate accuracy</a:t>
          </a:r>
        </a:p>
      </dgm:t>
    </dgm:pt>
    <dgm:pt modelId="{6E00C7C7-996D-4E11-B230-9D767FE4FA52}" type="parTrans" cxnId="{AF2B4F50-6A91-400E-8E19-274BFBB0C705}">
      <dgm:prSet/>
      <dgm:spPr/>
      <dgm:t>
        <a:bodyPr/>
        <a:lstStyle/>
        <a:p>
          <a:endParaRPr lang="en-US"/>
        </a:p>
      </dgm:t>
    </dgm:pt>
    <dgm:pt modelId="{15CE2EDD-5F1A-40FB-A09C-69D3CAC27198}" type="sibTrans" cxnId="{AF2B4F50-6A91-400E-8E19-274BFBB0C705}">
      <dgm:prSet/>
      <dgm:spPr/>
      <dgm:t>
        <a:bodyPr/>
        <a:lstStyle/>
        <a:p>
          <a:endParaRPr lang="en-US"/>
        </a:p>
      </dgm:t>
    </dgm:pt>
    <dgm:pt modelId="{454797C0-406B-476F-98D9-A3A6C3477100}">
      <dgm:prSet/>
      <dgm:spPr/>
      <dgm:t>
        <a:bodyPr/>
        <a:lstStyle/>
        <a:p>
          <a:r>
            <a:rPr lang="en-US"/>
            <a:t>Useful for predictive planning</a:t>
          </a:r>
        </a:p>
      </dgm:t>
    </dgm:pt>
    <dgm:pt modelId="{03AC80CD-1620-465A-B993-C3F09FF958E3}" type="parTrans" cxnId="{45DF5EE5-51BD-46C9-8993-9E1BE87BF7EE}">
      <dgm:prSet/>
      <dgm:spPr/>
      <dgm:t>
        <a:bodyPr/>
        <a:lstStyle/>
        <a:p>
          <a:endParaRPr lang="en-US"/>
        </a:p>
      </dgm:t>
    </dgm:pt>
    <dgm:pt modelId="{362502A9-CD91-4E73-999B-3FCCA2BC5953}" type="sibTrans" cxnId="{45DF5EE5-51BD-46C9-8993-9E1BE87BF7EE}">
      <dgm:prSet/>
      <dgm:spPr/>
      <dgm:t>
        <a:bodyPr/>
        <a:lstStyle/>
        <a:p>
          <a:endParaRPr lang="en-US"/>
        </a:p>
      </dgm:t>
    </dgm:pt>
    <dgm:pt modelId="{FCA6E0CB-2F03-450B-963F-AE0D60F457A8}" type="pres">
      <dgm:prSet presAssocID="{7FF2C687-FAFE-4E5C-B991-7F6E5DF5AF81}" presName="linear" presStyleCnt="0">
        <dgm:presLayoutVars>
          <dgm:animLvl val="lvl"/>
          <dgm:resizeHandles val="exact"/>
        </dgm:presLayoutVars>
      </dgm:prSet>
      <dgm:spPr/>
    </dgm:pt>
    <dgm:pt modelId="{3B8CDA5F-1994-46C2-B663-FD27CF472CC7}" type="pres">
      <dgm:prSet presAssocID="{320DD8F0-9A89-4307-8FD4-2DB54D6F4BC4}" presName="parentText" presStyleLbl="node1" presStyleIdx="0" presStyleCnt="5">
        <dgm:presLayoutVars>
          <dgm:chMax val="0"/>
          <dgm:bulletEnabled val="1"/>
        </dgm:presLayoutVars>
      </dgm:prSet>
      <dgm:spPr/>
    </dgm:pt>
    <dgm:pt modelId="{B90A66EE-72E3-45B9-A8A3-7FAA6D3A6014}" type="pres">
      <dgm:prSet presAssocID="{A21C98E5-5AB6-4238-971E-56E43804B996}" presName="spacer" presStyleCnt="0"/>
      <dgm:spPr/>
    </dgm:pt>
    <dgm:pt modelId="{39BA2BE1-6D12-420E-8D4D-A22E559EC676}" type="pres">
      <dgm:prSet presAssocID="{F2CF9480-AFE1-4360-AF28-A97ED94B53EA}" presName="parentText" presStyleLbl="node1" presStyleIdx="1" presStyleCnt="5">
        <dgm:presLayoutVars>
          <dgm:chMax val="0"/>
          <dgm:bulletEnabled val="1"/>
        </dgm:presLayoutVars>
      </dgm:prSet>
      <dgm:spPr/>
    </dgm:pt>
    <dgm:pt modelId="{6BA93886-DBF7-4B7B-A4D2-23025E519E08}" type="pres">
      <dgm:prSet presAssocID="{9335941A-97B8-4842-999E-CFC6B3D0778A}" presName="spacer" presStyleCnt="0"/>
      <dgm:spPr/>
    </dgm:pt>
    <dgm:pt modelId="{67FAFBC8-04CE-4734-86FA-2D21F7484F0C}" type="pres">
      <dgm:prSet presAssocID="{7FA277D7-FE71-4B71-9A44-0D5691428DEE}" presName="parentText" presStyleLbl="node1" presStyleIdx="2" presStyleCnt="5">
        <dgm:presLayoutVars>
          <dgm:chMax val="0"/>
          <dgm:bulletEnabled val="1"/>
        </dgm:presLayoutVars>
      </dgm:prSet>
      <dgm:spPr/>
    </dgm:pt>
    <dgm:pt modelId="{0A585E4B-D66D-4E1A-8418-2DDC0A94290B}" type="pres">
      <dgm:prSet presAssocID="{F48F50FC-E1E0-4B6A-90A2-EAA7196B785C}" presName="spacer" presStyleCnt="0"/>
      <dgm:spPr/>
    </dgm:pt>
    <dgm:pt modelId="{780287B5-3589-41C1-A9A2-F26D2A1F8D76}" type="pres">
      <dgm:prSet presAssocID="{54B5B3A9-2041-4FF4-966B-D2BB0FC30F9A}" presName="parentText" presStyleLbl="node1" presStyleIdx="3" presStyleCnt="5">
        <dgm:presLayoutVars>
          <dgm:chMax val="0"/>
          <dgm:bulletEnabled val="1"/>
        </dgm:presLayoutVars>
      </dgm:prSet>
      <dgm:spPr/>
    </dgm:pt>
    <dgm:pt modelId="{67EC937D-E0FF-4F08-9E01-6E6C6DCF6A94}" type="pres">
      <dgm:prSet presAssocID="{15CE2EDD-5F1A-40FB-A09C-69D3CAC27198}" presName="spacer" presStyleCnt="0"/>
      <dgm:spPr/>
    </dgm:pt>
    <dgm:pt modelId="{56ED18E8-4BF0-44A0-9E31-EDCC4B33100D}" type="pres">
      <dgm:prSet presAssocID="{454797C0-406B-476F-98D9-A3A6C3477100}" presName="parentText" presStyleLbl="node1" presStyleIdx="4" presStyleCnt="5">
        <dgm:presLayoutVars>
          <dgm:chMax val="0"/>
          <dgm:bulletEnabled val="1"/>
        </dgm:presLayoutVars>
      </dgm:prSet>
      <dgm:spPr/>
    </dgm:pt>
  </dgm:ptLst>
  <dgm:cxnLst>
    <dgm:cxn modelId="{07A43124-A2B5-4900-9EC3-81845FC163E7}" type="presOf" srcId="{7FF2C687-FAFE-4E5C-B991-7F6E5DF5AF81}" destId="{FCA6E0CB-2F03-450B-963F-AE0D60F457A8}" srcOrd="0" destOrd="0" presId="urn:microsoft.com/office/officeart/2005/8/layout/vList2"/>
    <dgm:cxn modelId="{189BB325-E3C9-4BAF-B2C0-4E1DB68D85CB}" type="presOf" srcId="{54B5B3A9-2041-4FF4-966B-D2BB0FC30F9A}" destId="{780287B5-3589-41C1-A9A2-F26D2A1F8D76}" srcOrd="0" destOrd="0" presId="urn:microsoft.com/office/officeart/2005/8/layout/vList2"/>
    <dgm:cxn modelId="{D394F439-68E1-4917-9ABA-FD13FFC4452F}" srcId="{7FF2C687-FAFE-4E5C-B991-7F6E5DF5AF81}" destId="{7FA277D7-FE71-4B71-9A44-0D5691428DEE}" srcOrd="2" destOrd="0" parTransId="{14339ABC-2825-4583-99D2-44C187085D39}" sibTransId="{F48F50FC-E1E0-4B6A-90A2-EAA7196B785C}"/>
    <dgm:cxn modelId="{BC7CDE47-064D-4728-A7F0-3B37876CE0AF}" type="presOf" srcId="{F2CF9480-AFE1-4360-AF28-A97ED94B53EA}" destId="{39BA2BE1-6D12-420E-8D4D-A22E559EC676}" srcOrd="0" destOrd="0" presId="urn:microsoft.com/office/officeart/2005/8/layout/vList2"/>
    <dgm:cxn modelId="{EA13AD6D-62FD-42DC-B3C2-D88D13F8D4D8}" type="presOf" srcId="{320DD8F0-9A89-4307-8FD4-2DB54D6F4BC4}" destId="{3B8CDA5F-1994-46C2-B663-FD27CF472CC7}" srcOrd="0" destOrd="0" presId="urn:microsoft.com/office/officeart/2005/8/layout/vList2"/>
    <dgm:cxn modelId="{AF2B4F50-6A91-400E-8E19-274BFBB0C705}" srcId="{7FF2C687-FAFE-4E5C-B991-7F6E5DF5AF81}" destId="{54B5B3A9-2041-4FF4-966B-D2BB0FC30F9A}" srcOrd="3" destOrd="0" parTransId="{6E00C7C7-996D-4E11-B230-9D767FE4FA52}" sibTransId="{15CE2EDD-5F1A-40FB-A09C-69D3CAC27198}"/>
    <dgm:cxn modelId="{D3326D9F-99B0-432F-9DAC-EA2CB6A659C7}" type="presOf" srcId="{7FA277D7-FE71-4B71-9A44-0D5691428DEE}" destId="{67FAFBC8-04CE-4734-86FA-2D21F7484F0C}" srcOrd="0" destOrd="0" presId="urn:microsoft.com/office/officeart/2005/8/layout/vList2"/>
    <dgm:cxn modelId="{1F8891C8-274A-48A4-B029-3E0CFE429CAD}" srcId="{7FF2C687-FAFE-4E5C-B991-7F6E5DF5AF81}" destId="{320DD8F0-9A89-4307-8FD4-2DB54D6F4BC4}" srcOrd="0" destOrd="0" parTransId="{3051AA06-5C84-435B-A08B-D56C08BECDEB}" sibTransId="{A21C98E5-5AB6-4238-971E-56E43804B996}"/>
    <dgm:cxn modelId="{45DF5EE5-51BD-46C9-8993-9E1BE87BF7EE}" srcId="{7FF2C687-FAFE-4E5C-B991-7F6E5DF5AF81}" destId="{454797C0-406B-476F-98D9-A3A6C3477100}" srcOrd="4" destOrd="0" parTransId="{03AC80CD-1620-465A-B993-C3F09FF958E3}" sibTransId="{362502A9-CD91-4E73-999B-3FCCA2BC5953}"/>
    <dgm:cxn modelId="{4AFF43EC-22FA-4E0D-8B3E-73F586AAABEE}" srcId="{7FF2C687-FAFE-4E5C-B991-7F6E5DF5AF81}" destId="{F2CF9480-AFE1-4360-AF28-A97ED94B53EA}" srcOrd="1" destOrd="0" parTransId="{404D91E1-2CED-4831-AAE0-C23AE51D413B}" sibTransId="{9335941A-97B8-4842-999E-CFC6B3D0778A}"/>
    <dgm:cxn modelId="{4D9FF0FD-C64D-4CA2-B6E0-9396C7F3934C}" type="presOf" srcId="{454797C0-406B-476F-98D9-A3A6C3477100}" destId="{56ED18E8-4BF0-44A0-9E31-EDCC4B33100D}" srcOrd="0" destOrd="0" presId="urn:microsoft.com/office/officeart/2005/8/layout/vList2"/>
    <dgm:cxn modelId="{8FDD9ACA-40A2-48D4-AE93-97848EEE6399}" type="presParOf" srcId="{FCA6E0CB-2F03-450B-963F-AE0D60F457A8}" destId="{3B8CDA5F-1994-46C2-B663-FD27CF472CC7}" srcOrd="0" destOrd="0" presId="urn:microsoft.com/office/officeart/2005/8/layout/vList2"/>
    <dgm:cxn modelId="{5B47E038-0DCC-4CB7-897D-AF78EDBE08ED}" type="presParOf" srcId="{FCA6E0CB-2F03-450B-963F-AE0D60F457A8}" destId="{B90A66EE-72E3-45B9-A8A3-7FAA6D3A6014}" srcOrd="1" destOrd="0" presId="urn:microsoft.com/office/officeart/2005/8/layout/vList2"/>
    <dgm:cxn modelId="{145A083E-C063-438F-9C81-F4774B6F2D57}" type="presParOf" srcId="{FCA6E0CB-2F03-450B-963F-AE0D60F457A8}" destId="{39BA2BE1-6D12-420E-8D4D-A22E559EC676}" srcOrd="2" destOrd="0" presId="urn:microsoft.com/office/officeart/2005/8/layout/vList2"/>
    <dgm:cxn modelId="{70EC3D4E-88EC-4B42-960C-66C401F15D20}" type="presParOf" srcId="{FCA6E0CB-2F03-450B-963F-AE0D60F457A8}" destId="{6BA93886-DBF7-4B7B-A4D2-23025E519E08}" srcOrd="3" destOrd="0" presId="urn:microsoft.com/office/officeart/2005/8/layout/vList2"/>
    <dgm:cxn modelId="{4F422690-2598-47C3-B360-29C7D8CDE06D}" type="presParOf" srcId="{FCA6E0CB-2F03-450B-963F-AE0D60F457A8}" destId="{67FAFBC8-04CE-4734-86FA-2D21F7484F0C}" srcOrd="4" destOrd="0" presId="urn:microsoft.com/office/officeart/2005/8/layout/vList2"/>
    <dgm:cxn modelId="{8918B804-7810-45D4-B3E6-A1D085714FF5}" type="presParOf" srcId="{FCA6E0CB-2F03-450B-963F-AE0D60F457A8}" destId="{0A585E4B-D66D-4E1A-8418-2DDC0A94290B}" srcOrd="5" destOrd="0" presId="urn:microsoft.com/office/officeart/2005/8/layout/vList2"/>
    <dgm:cxn modelId="{481D4488-EFCB-46CC-873A-ED0F132AF8FA}" type="presParOf" srcId="{FCA6E0CB-2F03-450B-963F-AE0D60F457A8}" destId="{780287B5-3589-41C1-A9A2-F26D2A1F8D76}" srcOrd="6" destOrd="0" presId="urn:microsoft.com/office/officeart/2005/8/layout/vList2"/>
    <dgm:cxn modelId="{59622840-77E9-4106-B5FF-B533BDC5C631}" type="presParOf" srcId="{FCA6E0CB-2F03-450B-963F-AE0D60F457A8}" destId="{67EC937D-E0FF-4F08-9E01-6E6C6DCF6A94}" srcOrd="7" destOrd="0" presId="urn:microsoft.com/office/officeart/2005/8/layout/vList2"/>
    <dgm:cxn modelId="{3748ED1B-3381-4EF4-AD03-489FA0F55EDD}" type="presParOf" srcId="{FCA6E0CB-2F03-450B-963F-AE0D60F457A8}" destId="{56ED18E8-4BF0-44A0-9E31-EDCC4B3310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57332B8-A2C8-4714-A14A-1D7E94D71E52}"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64161FF0-4F6E-45C9-8EFF-E943B0963289}">
      <dgm:prSet custT="1"/>
      <dgm:spPr/>
      <dgm:t>
        <a:bodyPr/>
        <a:lstStyle/>
        <a:p>
          <a:r>
            <a:rPr lang="en-US" sz="2800" dirty="0"/>
            <a:t>Small sample size (14 days only) </a:t>
          </a:r>
        </a:p>
      </dgm:t>
    </dgm:pt>
    <dgm:pt modelId="{377D8FAE-3AB6-46FF-A8CF-334B004AE973}" type="parTrans" cxnId="{2195E657-46B3-4996-925D-218F6C956CED}">
      <dgm:prSet/>
      <dgm:spPr/>
      <dgm:t>
        <a:bodyPr/>
        <a:lstStyle/>
        <a:p>
          <a:endParaRPr lang="en-US" sz="2800"/>
        </a:p>
      </dgm:t>
    </dgm:pt>
    <dgm:pt modelId="{509859C4-A73F-488F-9BDE-17CB8836B1A3}" type="sibTrans" cxnId="{2195E657-46B3-4996-925D-218F6C956CED}">
      <dgm:prSet/>
      <dgm:spPr/>
      <dgm:t>
        <a:bodyPr/>
        <a:lstStyle/>
        <a:p>
          <a:endParaRPr lang="en-US" sz="2800"/>
        </a:p>
      </dgm:t>
    </dgm:pt>
    <dgm:pt modelId="{983FE573-DD9C-46B2-AAD8-A105229309A1}">
      <dgm:prSet custT="1"/>
      <dgm:spPr/>
      <dgm:t>
        <a:bodyPr/>
        <a:lstStyle/>
        <a:p>
          <a:r>
            <a:rPr lang="en-US" sz="2800"/>
            <a:t>Possible seasonal variation not captured </a:t>
          </a:r>
        </a:p>
      </dgm:t>
    </dgm:pt>
    <dgm:pt modelId="{6164A8AA-CAFA-4833-8FBE-38A307A49701}" type="parTrans" cxnId="{B3779E32-7622-4B41-8E4E-3848AF769038}">
      <dgm:prSet/>
      <dgm:spPr/>
      <dgm:t>
        <a:bodyPr/>
        <a:lstStyle/>
        <a:p>
          <a:endParaRPr lang="en-US" sz="2800"/>
        </a:p>
      </dgm:t>
    </dgm:pt>
    <dgm:pt modelId="{C9193540-0164-4941-A50F-379E5EA36126}" type="sibTrans" cxnId="{B3779E32-7622-4B41-8E4E-3848AF769038}">
      <dgm:prSet/>
      <dgm:spPr/>
      <dgm:t>
        <a:bodyPr/>
        <a:lstStyle/>
        <a:p>
          <a:endParaRPr lang="en-US" sz="2800"/>
        </a:p>
      </dgm:t>
    </dgm:pt>
    <dgm:pt modelId="{960F9176-ED0B-49C6-AD36-17E3BF025D49}">
      <dgm:prSet custT="1"/>
      <dgm:spPr/>
      <dgm:t>
        <a:bodyPr/>
        <a:lstStyle/>
        <a:p>
          <a:r>
            <a:rPr lang="en-US" sz="2800"/>
            <a:t>Assumption of constant arrival rate (λ) </a:t>
          </a:r>
        </a:p>
      </dgm:t>
    </dgm:pt>
    <dgm:pt modelId="{D674BA76-2AA3-46A5-BCA2-38A9BE086DCA}" type="parTrans" cxnId="{69CD96CF-DBFF-4540-B72B-516906761C9F}">
      <dgm:prSet/>
      <dgm:spPr/>
      <dgm:t>
        <a:bodyPr/>
        <a:lstStyle/>
        <a:p>
          <a:endParaRPr lang="en-US" sz="2800"/>
        </a:p>
      </dgm:t>
    </dgm:pt>
    <dgm:pt modelId="{FF01BC7B-DAF7-4A7D-AE5A-7C9C14CCCEE2}" type="sibTrans" cxnId="{69CD96CF-DBFF-4540-B72B-516906761C9F}">
      <dgm:prSet/>
      <dgm:spPr/>
      <dgm:t>
        <a:bodyPr/>
        <a:lstStyle/>
        <a:p>
          <a:endParaRPr lang="en-US" sz="2800"/>
        </a:p>
      </dgm:t>
    </dgm:pt>
    <dgm:pt modelId="{BE862E3D-95E1-4BAE-9F2F-6BC7618B7026}">
      <dgm:prSet custT="1"/>
      <dgm:spPr/>
      <dgm:t>
        <a:bodyPr/>
        <a:lstStyle/>
        <a:p>
          <a:r>
            <a:rPr lang="en-US" sz="2800"/>
            <a:t>Potential data recording inconsistencies </a:t>
          </a:r>
        </a:p>
      </dgm:t>
    </dgm:pt>
    <dgm:pt modelId="{D242A0CE-6F86-47C2-BCD8-CBB07B5A11E8}" type="parTrans" cxnId="{2D4AB244-3623-4279-B283-C74C8AFE56B3}">
      <dgm:prSet/>
      <dgm:spPr/>
      <dgm:t>
        <a:bodyPr/>
        <a:lstStyle/>
        <a:p>
          <a:endParaRPr lang="en-US" sz="2800"/>
        </a:p>
      </dgm:t>
    </dgm:pt>
    <dgm:pt modelId="{A85B8E4B-0684-4C36-B0BF-CF56D10967B4}" type="sibTrans" cxnId="{2D4AB244-3623-4279-B283-C74C8AFE56B3}">
      <dgm:prSet/>
      <dgm:spPr/>
      <dgm:t>
        <a:bodyPr/>
        <a:lstStyle/>
        <a:p>
          <a:endParaRPr lang="en-US" sz="2800"/>
        </a:p>
      </dgm:t>
    </dgm:pt>
    <dgm:pt modelId="{EDC66002-4B8E-4475-B87C-3AAF5C015499}" type="pres">
      <dgm:prSet presAssocID="{E57332B8-A2C8-4714-A14A-1D7E94D71E52}" presName="Name0" presStyleCnt="0">
        <dgm:presLayoutVars>
          <dgm:chMax val="7"/>
          <dgm:dir/>
          <dgm:animLvl val="lvl"/>
          <dgm:resizeHandles val="exact"/>
        </dgm:presLayoutVars>
      </dgm:prSet>
      <dgm:spPr/>
    </dgm:pt>
    <dgm:pt modelId="{9D216B26-1FE5-4C38-A9E5-9D2EA2D815B0}" type="pres">
      <dgm:prSet presAssocID="{64161FF0-4F6E-45C9-8EFF-E943B0963289}" presName="circle1" presStyleLbl="node1" presStyleIdx="0" presStyleCnt="4"/>
      <dgm:spPr/>
    </dgm:pt>
    <dgm:pt modelId="{5EE5244A-01EB-467D-B901-2B255344A298}" type="pres">
      <dgm:prSet presAssocID="{64161FF0-4F6E-45C9-8EFF-E943B0963289}" presName="space" presStyleCnt="0"/>
      <dgm:spPr/>
    </dgm:pt>
    <dgm:pt modelId="{0F1AD570-5E7F-4DBB-B7E6-60C1CDCE190B}" type="pres">
      <dgm:prSet presAssocID="{64161FF0-4F6E-45C9-8EFF-E943B0963289}" presName="rect1" presStyleLbl="alignAcc1" presStyleIdx="0" presStyleCnt="4"/>
      <dgm:spPr/>
    </dgm:pt>
    <dgm:pt modelId="{9B746F88-002A-4652-8112-F4633FD63F84}" type="pres">
      <dgm:prSet presAssocID="{983FE573-DD9C-46B2-AAD8-A105229309A1}" presName="vertSpace2" presStyleLbl="node1" presStyleIdx="0" presStyleCnt="4"/>
      <dgm:spPr/>
    </dgm:pt>
    <dgm:pt modelId="{0E5BFDD7-5A1F-4AC7-846D-DC05598CADB6}" type="pres">
      <dgm:prSet presAssocID="{983FE573-DD9C-46B2-AAD8-A105229309A1}" presName="circle2" presStyleLbl="node1" presStyleIdx="1" presStyleCnt="4"/>
      <dgm:spPr/>
    </dgm:pt>
    <dgm:pt modelId="{9D71D25B-51F1-4005-AA78-6CBF940BF3AB}" type="pres">
      <dgm:prSet presAssocID="{983FE573-DD9C-46B2-AAD8-A105229309A1}" presName="rect2" presStyleLbl="alignAcc1" presStyleIdx="1" presStyleCnt="4"/>
      <dgm:spPr/>
    </dgm:pt>
    <dgm:pt modelId="{C6EFBF75-0DA6-4465-93E3-B4AB118B3528}" type="pres">
      <dgm:prSet presAssocID="{960F9176-ED0B-49C6-AD36-17E3BF025D49}" presName="vertSpace3" presStyleLbl="node1" presStyleIdx="1" presStyleCnt="4"/>
      <dgm:spPr/>
    </dgm:pt>
    <dgm:pt modelId="{360540D4-1D88-46BE-978D-820BDE63206D}" type="pres">
      <dgm:prSet presAssocID="{960F9176-ED0B-49C6-AD36-17E3BF025D49}" presName="circle3" presStyleLbl="node1" presStyleIdx="2" presStyleCnt="4"/>
      <dgm:spPr/>
    </dgm:pt>
    <dgm:pt modelId="{F8B1516F-5904-45D7-BE44-381229075D71}" type="pres">
      <dgm:prSet presAssocID="{960F9176-ED0B-49C6-AD36-17E3BF025D49}" presName="rect3" presStyleLbl="alignAcc1" presStyleIdx="2" presStyleCnt="4"/>
      <dgm:spPr/>
    </dgm:pt>
    <dgm:pt modelId="{E4EE7E62-36CF-4209-81D7-67C54EDDD972}" type="pres">
      <dgm:prSet presAssocID="{BE862E3D-95E1-4BAE-9F2F-6BC7618B7026}" presName="vertSpace4" presStyleLbl="node1" presStyleIdx="2" presStyleCnt="4"/>
      <dgm:spPr/>
    </dgm:pt>
    <dgm:pt modelId="{81C15168-22E5-40B1-9AE9-88021D3B649A}" type="pres">
      <dgm:prSet presAssocID="{BE862E3D-95E1-4BAE-9F2F-6BC7618B7026}" presName="circle4" presStyleLbl="node1" presStyleIdx="3" presStyleCnt="4"/>
      <dgm:spPr/>
    </dgm:pt>
    <dgm:pt modelId="{4291AC31-FB7A-487F-A980-1F39F06548C0}" type="pres">
      <dgm:prSet presAssocID="{BE862E3D-95E1-4BAE-9F2F-6BC7618B7026}" presName="rect4" presStyleLbl="alignAcc1" presStyleIdx="3" presStyleCnt="4"/>
      <dgm:spPr/>
    </dgm:pt>
    <dgm:pt modelId="{CCC021AC-84E9-4280-8B37-A9E31C8C2024}" type="pres">
      <dgm:prSet presAssocID="{64161FF0-4F6E-45C9-8EFF-E943B0963289}" presName="rect1ParTxNoCh" presStyleLbl="alignAcc1" presStyleIdx="3" presStyleCnt="4">
        <dgm:presLayoutVars>
          <dgm:chMax val="1"/>
          <dgm:bulletEnabled val="1"/>
        </dgm:presLayoutVars>
      </dgm:prSet>
      <dgm:spPr/>
    </dgm:pt>
    <dgm:pt modelId="{D7BA6BA2-3C97-4F5C-BAAA-9C1936C79F59}" type="pres">
      <dgm:prSet presAssocID="{983FE573-DD9C-46B2-AAD8-A105229309A1}" presName="rect2ParTxNoCh" presStyleLbl="alignAcc1" presStyleIdx="3" presStyleCnt="4">
        <dgm:presLayoutVars>
          <dgm:chMax val="1"/>
          <dgm:bulletEnabled val="1"/>
        </dgm:presLayoutVars>
      </dgm:prSet>
      <dgm:spPr/>
    </dgm:pt>
    <dgm:pt modelId="{D95151A9-87D4-41B4-8CF6-DCF6262A7BA9}" type="pres">
      <dgm:prSet presAssocID="{960F9176-ED0B-49C6-AD36-17E3BF025D49}" presName="rect3ParTxNoCh" presStyleLbl="alignAcc1" presStyleIdx="3" presStyleCnt="4">
        <dgm:presLayoutVars>
          <dgm:chMax val="1"/>
          <dgm:bulletEnabled val="1"/>
        </dgm:presLayoutVars>
      </dgm:prSet>
      <dgm:spPr/>
    </dgm:pt>
    <dgm:pt modelId="{87423660-AB1A-4508-81D3-A1661F11443E}" type="pres">
      <dgm:prSet presAssocID="{BE862E3D-95E1-4BAE-9F2F-6BC7618B7026}" presName="rect4ParTxNoCh" presStyleLbl="alignAcc1" presStyleIdx="3" presStyleCnt="4">
        <dgm:presLayoutVars>
          <dgm:chMax val="1"/>
          <dgm:bulletEnabled val="1"/>
        </dgm:presLayoutVars>
      </dgm:prSet>
      <dgm:spPr/>
    </dgm:pt>
  </dgm:ptLst>
  <dgm:cxnLst>
    <dgm:cxn modelId="{58324002-6FE6-4A06-822F-8F7E60C0360B}" type="presOf" srcId="{960F9176-ED0B-49C6-AD36-17E3BF025D49}" destId="{D95151A9-87D4-41B4-8CF6-DCF6262A7BA9}" srcOrd="1" destOrd="0" presId="urn:microsoft.com/office/officeart/2005/8/layout/target3"/>
    <dgm:cxn modelId="{FDEFB72C-CF4A-4527-AC5F-DCDA803497FE}" type="presOf" srcId="{E57332B8-A2C8-4714-A14A-1D7E94D71E52}" destId="{EDC66002-4B8E-4475-B87C-3AAF5C015499}" srcOrd="0" destOrd="0" presId="urn:microsoft.com/office/officeart/2005/8/layout/target3"/>
    <dgm:cxn modelId="{B3779E32-7622-4B41-8E4E-3848AF769038}" srcId="{E57332B8-A2C8-4714-A14A-1D7E94D71E52}" destId="{983FE573-DD9C-46B2-AAD8-A105229309A1}" srcOrd="1" destOrd="0" parTransId="{6164A8AA-CAFA-4833-8FBE-38A307A49701}" sibTransId="{C9193540-0164-4941-A50F-379E5EA36126}"/>
    <dgm:cxn modelId="{2D4AB244-3623-4279-B283-C74C8AFE56B3}" srcId="{E57332B8-A2C8-4714-A14A-1D7E94D71E52}" destId="{BE862E3D-95E1-4BAE-9F2F-6BC7618B7026}" srcOrd="3" destOrd="0" parTransId="{D242A0CE-6F86-47C2-BCD8-CBB07B5A11E8}" sibTransId="{A85B8E4B-0684-4C36-B0BF-CF56D10967B4}"/>
    <dgm:cxn modelId="{85B0F548-2CAC-4F1B-B5F3-84535C599CB2}" type="presOf" srcId="{64161FF0-4F6E-45C9-8EFF-E943B0963289}" destId="{CCC021AC-84E9-4280-8B37-A9E31C8C2024}" srcOrd="1" destOrd="0" presId="urn:microsoft.com/office/officeart/2005/8/layout/target3"/>
    <dgm:cxn modelId="{49B23750-6C98-4DDA-B830-51B363283A15}" type="presOf" srcId="{64161FF0-4F6E-45C9-8EFF-E943B0963289}" destId="{0F1AD570-5E7F-4DBB-B7E6-60C1CDCE190B}" srcOrd="0" destOrd="0" presId="urn:microsoft.com/office/officeart/2005/8/layout/target3"/>
    <dgm:cxn modelId="{2195E657-46B3-4996-925D-218F6C956CED}" srcId="{E57332B8-A2C8-4714-A14A-1D7E94D71E52}" destId="{64161FF0-4F6E-45C9-8EFF-E943B0963289}" srcOrd="0" destOrd="0" parTransId="{377D8FAE-3AB6-46FF-A8CF-334B004AE973}" sibTransId="{509859C4-A73F-488F-9BDE-17CB8836B1A3}"/>
    <dgm:cxn modelId="{38623FA4-C1AF-4F6B-8433-146391B70189}" type="presOf" srcId="{BE862E3D-95E1-4BAE-9F2F-6BC7618B7026}" destId="{4291AC31-FB7A-487F-A980-1F39F06548C0}" srcOrd="0" destOrd="0" presId="urn:microsoft.com/office/officeart/2005/8/layout/target3"/>
    <dgm:cxn modelId="{69CD96CF-DBFF-4540-B72B-516906761C9F}" srcId="{E57332B8-A2C8-4714-A14A-1D7E94D71E52}" destId="{960F9176-ED0B-49C6-AD36-17E3BF025D49}" srcOrd="2" destOrd="0" parTransId="{D674BA76-2AA3-46A5-BCA2-38A9BE086DCA}" sibTransId="{FF01BC7B-DAF7-4A7D-AE5A-7C9C14CCCEE2}"/>
    <dgm:cxn modelId="{A286C4DE-6535-457A-A0C7-D55D6CB8703B}" type="presOf" srcId="{983FE573-DD9C-46B2-AAD8-A105229309A1}" destId="{D7BA6BA2-3C97-4F5C-BAAA-9C1936C79F59}" srcOrd="1" destOrd="0" presId="urn:microsoft.com/office/officeart/2005/8/layout/target3"/>
    <dgm:cxn modelId="{1D8430E3-D047-4ECB-ACC8-441ACABCBA36}" type="presOf" srcId="{BE862E3D-95E1-4BAE-9F2F-6BC7618B7026}" destId="{87423660-AB1A-4508-81D3-A1661F11443E}" srcOrd="1" destOrd="0" presId="urn:microsoft.com/office/officeart/2005/8/layout/target3"/>
    <dgm:cxn modelId="{5011E4EB-E89A-4B14-BAE7-55CEAADA1E9F}" type="presOf" srcId="{960F9176-ED0B-49C6-AD36-17E3BF025D49}" destId="{F8B1516F-5904-45D7-BE44-381229075D71}" srcOrd="0" destOrd="0" presId="urn:microsoft.com/office/officeart/2005/8/layout/target3"/>
    <dgm:cxn modelId="{7096F6FB-7A3E-494C-8EC4-46BFBFC97059}" type="presOf" srcId="{983FE573-DD9C-46B2-AAD8-A105229309A1}" destId="{9D71D25B-51F1-4005-AA78-6CBF940BF3AB}" srcOrd="0" destOrd="0" presId="urn:microsoft.com/office/officeart/2005/8/layout/target3"/>
    <dgm:cxn modelId="{A79A8964-2959-40B2-BE53-F9EF97A38F13}" type="presParOf" srcId="{EDC66002-4B8E-4475-B87C-3AAF5C015499}" destId="{9D216B26-1FE5-4C38-A9E5-9D2EA2D815B0}" srcOrd="0" destOrd="0" presId="urn:microsoft.com/office/officeart/2005/8/layout/target3"/>
    <dgm:cxn modelId="{0975B6D7-44B9-48F3-849A-9347636AF079}" type="presParOf" srcId="{EDC66002-4B8E-4475-B87C-3AAF5C015499}" destId="{5EE5244A-01EB-467D-B901-2B255344A298}" srcOrd="1" destOrd="0" presId="urn:microsoft.com/office/officeart/2005/8/layout/target3"/>
    <dgm:cxn modelId="{11472AC9-2CF2-4666-ADE3-E3AF1E7E25D9}" type="presParOf" srcId="{EDC66002-4B8E-4475-B87C-3AAF5C015499}" destId="{0F1AD570-5E7F-4DBB-B7E6-60C1CDCE190B}" srcOrd="2" destOrd="0" presId="urn:microsoft.com/office/officeart/2005/8/layout/target3"/>
    <dgm:cxn modelId="{708BD0DF-8442-40C1-86B8-750E39E441F8}" type="presParOf" srcId="{EDC66002-4B8E-4475-B87C-3AAF5C015499}" destId="{9B746F88-002A-4652-8112-F4633FD63F84}" srcOrd="3" destOrd="0" presId="urn:microsoft.com/office/officeart/2005/8/layout/target3"/>
    <dgm:cxn modelId="{E50E69DC-FB46-4DFE-A3C0-B976A14BF49E}" type="presParOf" srcId="{EDC66002-4B8E-4475-B87C-3AAF5C015499}" destId="{0E5BFDD7-5A1F-4AC7-846D-DC05598CADB6}" srcOrd="4" destOrd="0" presId="urn:microsoft.com/office/officeart/2005/8/layout/target3"/>
    <dgm:cxn modelId="{75FD3148-C95D-4779-A881-63D911FBE0FF}" type="presParOf" srcId="{EDC66002-4B8E-4475-B87C-3AAF5C015499}" destId="{9D71D25B-51F1-4005-AA78-6CBF940BF3AB}" srcOrd="5" destOrd="0" presId="urn:microsoft.com/office/officeart/2005/8/layout/target3"/>
    <dgm:cxn modelId="{8D791E86-3C95-4D26-B00F-1E505F8E1EF8}" type="presParOf" srcId="{EDC66002-4B8E-4475-B87C-3AAF5C015499}" destId="{C6EFBF75-0DA6-4465-93E3-B4AB118B3528}" srcOrd="6" destOrd="0" presId="urn:microsoft.com/office/officeart/2005/8/layout/target3"/>
    <dgm:cxn modelId="{70307B29-FA7A-4E12-97FF-BBB9FDFE7553}" type="presParOf" srcId="{EDC66002-4B8E-4475-B87C-3AAF5C015499}" destId="{360540D4-1D88-46BE-978D-820BDE63206D}" srcOrd="7" destOrd="0" presId="urn:microsoft.com/office/officeart/2005/8/layout/target3"/>
    <dgm:cxn modelId="{1D1C6432-BB1D-4238-87F6-CE3650A50F7D}" type="presParOf" srcId="{EDC66002-4B8E-4475-B87C-3AAF5C015499}" destId="{F8B1516F-5904-45D7-BE44-381229075D71}" srcOrd="8" destOrd="0" presId="urn:microsoft.com/office/officeart/2005/8/layout/target3"/>
    <dgm:cxn modelId="{1F43EE2C-40C3-4961-93E3-D8F1DAA64A56}" type="presParOf" srcId="{EDC66002-4B8E-4475-B87C-3AAF5C015499}" destId="{E4EE7E62-36CF-4209-81D7-67C54EDDD972}" srcOrd="9" destOrd="0" presId="urn:microsoft.com/office/officeart/2005/8/layout/target3"/>
    <dgm:cxn modelId="{EFCD3DF5-E79F-4A7D-B5E4-99DCCF532689}" type="presParOf" srcId="{EDC66002-4B8E-4475-B87C-3AAF5C015499}" destId="{81C15168-22E5-40B1-9AE9-88021D3B649A}" srcOrd="10" destOrd="0" presId="urn:microsoft.com/office/officeart/2005/8/layout/target3"/>
    <dgm:cxn modelId="{AE55DAE8-8D5F-4611-BBD9-FADC09F017A1}" type="presParOf" srcId="{EDC66002-4B8E-4475-B87C-3AAF5C015499}" destId="{4291AC31-FB7A-487F-A980-1F39F06548C0}" srcOrd="11" destOrd="0" presId="urn:microsoft.com/office/officeart/2005/8/layout/target3"/>
    <dgm:cxn modelId="{8551FC1D-1859-4EDA-B8FC-3BEDA4026626}" type="presParOf" srcId="{EDC66002-4B8E-4475-B87C-3AAF5C015499}" destId="{CCC021AC-84E9-4280-8B37-A9E31C8C2024}" srcOrd="12" destOrd="0" presId="urn:microsoft.com/office/officeart/2005/8/layout/target3"/>
    <dgm:cxn modelId="{61621AFD-1065-4A02-81F3-AFB9E1B482F2}" type="presParOf" srcId="{EDC66002-4B8E-4475-B87C-3AAF5C015499}" destId="{D7BA6BA2-3C97-4F5C-BAAA-9C1936C79F59}" srcOrd="13" destOrd="0" presId="urn:microsoft.com/office/officeart/2005/8/layout/target3"/>
    <dgm:cxn modelId="{4E91260A-A31A-46FB-95FE-4C87CDDFAD39}" type="presParOf" srcId="{EDC66002-4B8E-4475-B87C-3AAF5C015499}" destId="{D95151A9-87D4-41B4-8CF6-DCF6262A7BA9}" srcOrd="14" destOrd="0" presId="urn:microsoft.com/office/officeart/2005/8/layout/target3"/>
    <dgm:cxn modelId="{EFEBE943-B411-43E5-A26B-9F47EF6AD073}" type="presParOf" srcId="{EDC66002-4B8E-4475-B87C-3AAF5C015499}" destId="{87423660-AB1A-4508-81D3-A1661F11443E}" srcOrd="15"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98CB20C-2175-4562-881F-5421891AFF25}" type="doc">
      <dgm:prSet loTypeId="urn:microsoft.com/office/officeart/2008/layout/LinedList" loCatId="list" qsTypeId="urn:microsoft.com/office/officeart/2005/8/quickstyle/simple1" qsCatId="simple" csTypeId="urn:microsoft.com/office/officeart/2005/8/colors/accent2_3" csCatId="accent2" phldr="1"/>
      <dgm:spPr/>
      <dgm:t>
        <a:bodyPr/>
        <a:lstStyle/>
        <a:p>
          <a:endParaRPr lang="en-US"/>
        </a:p>
      </dgm:t>
    </dgm:pt>
    <dgm:pt modelId="{621BE1B2-5E97-4FAA-86CC-1614FFFF9050}">
      <dgm:prSet phldrT="[Text]" custT="1"/>
      <dgm:spPr/>
      <dgm:t>
        <a:bodyPr/>
        <a:lstStyle/>
        <a:p>
          <a:endParaRPr lang="en-US" sz="4500" dirty="0">
            <a:effectLst/>
            <a:latin typeface="+mj-lt"/>
            <a:ea typeface="Calibri" panose="020F0502020204030204" pitchFamily="34" charset="0"/>
            <a:cs typeface="Times New Roman" panose="02020603050405020304" pitchFamily="18" charset="0"/>
          </a:endParaRPr>
        </a:p>
        <a:p>
          <a:endParaRPr lang="en-US" sz="4200" dirty="0">
            <a:effectLst/>
            <a:latin typeface="+mj-lt"/>
            <a:ea typeface="Calibri" panose="020F0502020204030204" pitchFamily="34" charset="0"/>
            <a:cs typeface="Times New Roman" panose="02020603050405020304" pitchFamily="18" charset="0"/>
          </a:endParaRPr>
        </a:p>
        <a:p>
          <a:r>
            <a:rPr lang="en-US" sz="4200" dirty="0">
              <a:effectLst/>
              <a:latin typeface="+mj-lt"/>
              <a:ea typeface="Calibri" panose="020F0502020204030204" pitchFamily="34" charset="0"/>
              <a:cs typeface="Times New Roman" panose="02020603050405020304" pitchFamily="18" charset="0"/>
            </a:rPr>
            <a:t>Findings and Implications</a:t>
          </a:r>
          <a:endParaRPr lang="en-US" sz="4200" dirty="0">
            <a:latin typeface="+mj-lt"/>
          </a:endParaRPr>
        </a:p>
      </dgm:t>
    </dgm:pt>
    <dgm:pt modelId="{AB9D661B-29A2-441D-BFDE-FC47A5CFCAAA}" type="parTrans" cxnId="{82A9F80B-D409-49F7-8848-52CBBBFE3BC8}">
      <dgm:prSet/>
      <dgm:spPr/>
      <dgm:t>
        <a:bodyPr/>
        <a:lstStyle/>
        <a:p>
          <a:endParaRPr lang="en-US">
            <a:latin typeface="+mj-lt"/>
          </a:endParaRPr>
        </a:p>
      </dgm:t>
    </dgm:pt>
    <dgm:pt modelId="{B6FCA81B-D2AA-4E21-A1EC-C0D948454865}" type="sibTrans" cxnId="{82A9F80B-D409-49F7-8848-52CBBBFE3BC8}">
      <dgm:prSet/>
      <dgm:spPr/>
      <dgm:t>
        <a:bodyPr/>
        <a:lstStyle/>
        <a:p>
          <a:endParaRPr lang="en-US">
            <a:latin typeface="+mj-lt"/>
          </a:endParaRPr>
        </a:p>
      </dgm:t>
    </dgm:pt>
    <dgm:pt modelId="{DE2C5F7F-B7C0-4ED5-AB69-75B24C693CAD}">
      <dgm:prSet phldrT="[Text]" custT="1"/>
      <dgm:spPr/>
      <dgm:t>
        <a:bodyPr/>
        <a:lstStyle/>
        <a:p>
          <a:r>
            <a:rPr lang="en-US" sz="2800" dirty="0">
              <a:effectLst/>
              <a:latin typeface="+mj-lt"/>
              <a:ea typeface="Calibri" panose="020F0502020204030204" pitchFamily="34" charset="0"/>
              <a:cs typeface="Times New Roman" panose="02020603050405020304" pitchFamily="18" charset="0"/>
            </a:rPr>
            <a:t>ER arrivals approximately follow Poisson distribution</a:t>
          </a:r>
          <a:endParaRPr lang="en-US" sz="2800" dirty="0">
            <a:latin typeface="+mj-lt"/>
          </a:endParaRPr>
        </a:p>
      </dgm:t>
    </dgm:pt>
    <dgm:pt modelId="{67E22BC4-314A-4419-A54E-B27711A1770E}" type="parTrans" cxnId="{B724CBE4-A305-49B3-A26E-6EB990399E8C}">
      <dgm:prSet/>
      <dgm:spPr/>
      <dgm:t>
        <a:bodyPr/>
        <a:lstStyle/>
        <a:p>
          <a:endParaRPr lang="en-US">
            <a:latin typeface="+mj-lt"/>
          </a:endParaRPr>
        </a:p>
      </dgm:t>
    </dgm:pt>
    <dgm:pt modelId="{677E9A4A-C857-4EEE-831F-801A8A6BBA48}" type="sibTrans" cxnId="{B724CBE4-A305-49B3-A26E-6EB990399E8C}">
      <dgm:prSet/>
      <dgm:spPr/>
      <dgm:t>
        <a:bodyPr/>
        <a:lstStyle/>
        <a:p>
          <a:endParaRPr lang="en-US">
            <a:latin typeface="+mj-lt"/>
          </a:endParaRPr>
        </a:p>
      </dgm:t>
    </dgm:pt>
    <dgm:pt modelId="{1FA284F8-C70B-4283-A19B-BAAC54F58210}">
      <dgm:prSet phldrT="[Text]" custT="1"/>
      <dgm:spPr/>
      <dgm:t>
        <a:bodyPr/>
        <a:lstStyle/>
        <a:p>
          <a:r>
            <a:rPr lang="en-US" sz="2800" dirty="0">
              <a:effectLst/>
              <a:latin typeface="+mj-lt"/>
              <a:ea typeface="Calibri" panose="020F0502020204030204" pitchFamily="34" charset="0"/>
              <a:cs typeface="Times New Roman" panose="02020603050405020304" pitchFamily="18" charset="0"/>
            </a:rPr>
            <a:t>Mean arrival rate provides planning baseline </a:t>
          </a:r>
          <a:endParaRPr lang="en-US" sz="2800" dirty="0">
            <a:latin typeface="+mj-lt"/>
          </a:endParaRPr>
        </a:p>
      </dgm:t>
    </dgm:pt>
    <dgm:pt modelId="{A41117F9-D2D4-4602-8D9B-23C74FFB5145}" type="parTrans" cxnId="{9247631D-600B-41E9-A421-3AA0C33291FE}">
      <dgm:prSet/>
      <dgm:spPr/>
      <dgm:t>
        <a:bodyPr/>
        <a:lstStyle/>
        <a:p>
          <a:endParaRPr lang="en-US">
            <a:latin typeface="+mj-lt"/>
          </a:endParaRPr>
        </a:p>
      </dgm:t>
    </dgm:pt>
    <dgm:pt modelId="{9EC16EFB-5B89-4A8E-8AF5-6256AFF13CFD}" type="sibTrans" cxnId="{9247631D-600B-41E9-A421-3AA0C33291FE}">
      <dgm:prSet/>
      <dgm:spPr/>
      <dgm:t>
        <a:bodyPr/>
        <a:lstStyle/>
        <a:p>
          <a:endParaRPr lang="en-US">
            <a:latin typeface="+mj-lt"/>
          </a:endParaRPr>
        </a:p>
      </dgm:t>
    </dgm:pt>
    <dgm:pt modelId="{01F7780E-55D9-4B3F-8B72-AD3A2A586541}">
      <dgm:prSet phldrT="[Text]" custT="1"/>
      <dgm:spPr/>
      <dgm:t>
        <a:bodyPr/>
        <a:lstStyle/>
        <a:p>
          <a:pPr>
            <a:buSzPts val="1000"/>
            <a:buFont typeface="Symbol" panose="05050102010706020507" pitchFamily="18" charset="2"/>
            <a:buChar char=""/>
          </a:pPr>
          <a:r>
            <a:rPr lang="en-US" sz="2800" dirty="0">
              <a:effectLst/>
              <a:latin typeface="+mj-lt"/>
              <a:ea typeface="Calibri" panose="020F0502020204030204" pitchFamily="34" charset="0"/>
              <a:cs typeface="Times New Roman" panose="02020603050405020304" pitchFamily="18" charset="0"/>
            </a:rPr>
            <a:t>Variability indicates occasional demand surges</a:t>
          </a:r>
        </a:p>
      </dgm:t>
    </dgm:pt>
    <dgm:pt modelId="{0E0A0E76-EE7F-425F-8CF2-DC3C3328FFD7}" type="parTrans" cxnId="{49B3029B-44A6-4CC0-BA1B-D5AB33DC4950}">
      <dgm:prSet/>
      <dgm:spPr/>
      <dgm:t>
        <a:bodyPr/>
        <a:lstStyle/>
        <a:p>
          <a:endParaRPr lang="en-US">
            <a:latin typeface="+mj-lt"/>
          </a:endParaRPr>
        </a:p>
      </dgm:t>
    </dgm:pt>
    <dgm:pt modelId="{141A815B-CD33-42C4-AD8C-02C7EAF121D4}" type="sibTrans" cxnId="{49B3029B-44A6-4CC0-BA1B-D5AB33DC4950}">
      <dgm:prSet/>
      <dgm:spPr/>
      <dgm:t>
        <a:bodyPr/>
        <a:lstStyle/>
        <a:p>
          <a:endParaRPr lang="en-US">
            <a:latin typeface="+mj-lt"/>
          </a:endParaRPr>
        </a:p>
      </dgm:t>
    </dgm:pt>
    <dgm:pt modelId="{C26077E5-E0F9-4619-852F-48683440381A}">
      <dgm:prSet phldrT="[Text]" custT="1"/>
      <dgm:spPr/>
      <dgm:t>
        <a:bodyPr/>
        <a:lstStyle/>
        <a:p>
          <a:r>
            <a:rPr lang="en-US" sz="2800" dirty="0">
              <a:effectLst/>
              <a:latin typeface="+mj-lt"/>
              <a:ea typeface="Calibri" panose="020F0502020204030204" pitchFamily="34" charset="0"/>
            </a:rPr>
            <a:t>Useful for staffing and resource allocation</a:t>
          </a:r>
          <a:endParaRPr lang="en-US" sz="2800" dirty="0">
            <a:effectLst/>
            <a:latin typeface="+mj-lt"/>
            <a:ea typeface="Calibri" panose="020F0502020204030204" pitchFamily="34" charset="0"/>
            <a:cs typeface="Times New Roman" panose="02020603050405020304" pitchFamily="18" charset="0"/>
          </a:endParaRPr>
        </a:p>
      </dgm:t>
    </dgm:pt>
    <dgm:pt modelId="{DAADA9BF-A864-4315-8DCD-0C4382E1455B}" type="parTrans" cxnId="{2F7540E6-3FA4-4D69-BD32-9105F1F70E83}">
      <dgm:prSet/>
      <dgm:spPr/>
      <dgm:t>
        <a:bodyPr/>
        <a:lstStyle/>
        <a:p>
          <a:endParaRPr lang="en-US">
            <a:latin typeface="+mj-lt"/>
          </a:endParaRPr>
        </a:p>
      </dgm:t>
    </dgm:pt>
    <dgm:pt modelId="{B5D20AC8-2570-457A-BB54-CC39971A7F25}" type="sibTrans" cxnId="{2F7540E6-3FA4-4D69-BD32-9105F1F70E83}">
      <dgm:prSet/>
      <dgm:spPr/>
      <dgm:t>
        <a:bodyPr/>
        <a:lstStyle/>
        <a:p>
          <a:endParaRPr lang="en-US">
            <a:latin typeface="+mj-lt"/>
          </a:endParaRPr>
        </a:p>
      </dgm:t>
    </dgm:pt>
    <dgm:pt modelId="{74380824-3C14-4276-B266-F52D957087D3}" type="pres">
      <dgm:prSet presAssocID="{598CB20C-2175-4562-881F-5421891AFF25}" presName="vert0" presStyleCnt="0">
        <dgm:presLayoutVars>
          <dgm:dir/>
          <dgm:animOne val="branch"/>
          <dgm:animLvl val="lvl"/>
        </dgm:presLayoutVars>
      </dgm:prSet>
      <dgm:spPr/>
    </dgm:pt>
    <dgm:pt modelId="{49BC8B9F-0031-4C61-BB84-04684EB7602A}" type="pres">
      <dgm:prSet presAssocID="{621BE1B2-5E97-4FAA-86CC-1614FFFF9050}" presName="thickLine" presStyleLbl="alignNode1" presStyleIdx="0" presStyleCnt="1"/>
      <dgm:spPr/>
    </dgm:pt>
    <dgm:pt modelId="{A446366C-ECF0-4AC0-9048-300EB01A896D}" type="pres">
      <dgm:prSet presAssocID="{621BE1B2-5E97-4FAA-86CC-1614FFFF9050}" presName="horz1" presStyleCnt="0"/>
      <dgm:spPr/>
    </dgm:pt>
    <dgm:pt modelId="{C028F80D-474A-4F1A-8D75-DD02738804BC}" type="pres">
      <dgm:prSet presAssocID="{621BE1B2-5E97-4FAA-86CC-1614FFFF9050}" presName="tx1" presStyleLbl="revTx" presStyleIdx="0" presStyleCnt="5" custScaleX="236643" custScaleY="100098"/>
      <dgm:spPr/>
    </dgm:pt>
    <dgm:pt modelId="{3A81BA28-9F6B-4D7E-8160-BF0202F5D150}" type="pres">
      <dgm:prSet presAssocID="{621BE1B2-5E97-4FAA-86CC-1614FFFF9050}" presName="vert1" presStyleCnt="0"/>
      <dgm:spPr/>
    </dgm:pt>
    <dgm:pt modelId="{2FBADAEE-7760-460C-962F-D99E9CBFCE86}" type="pres">
      <dgm:prSet presAssocID="{DE2C5F7F-B7C0-4ED5-AB69-75B24C693CAD}" presName="vertSpace2a" presStyleCnt="0"/>
      <dgm:spPr/>
    </dgm:pt>
    <dgm:pt modelId="{DEE4E5A5-6C0C-4F64-9C24-EAEB9FDC9C5C}" type="pres">
      <dgm:prSet presAssocID="{DE2C5F7F-B7C0-4ED5-AB69-75B24C693CAD}" presName="horz2" presStyleCnt="0"/>
      <dgm:spPr/>
    </dgm:pt>
    <dgm:pt modelId="{7BB737C2-5B1B-400D-9795-0DE1A51BFD45}" type="pres">
      <dgm:prSet presAssocID="{DE2C5F7F-B7C0-4ED5-AB69-75B24C693CAD}" presName="horzSpace2" presStyleCnt="0"/>
      <dgm:spPr/>
    </dgm:pt>
    <dgm:pt modelId="{F6E8CC0D-A16A-466B-9182-E1D9748C6D9E}" type="pres">
      <dgm:prSet presAssocID="{DE2C5F7F-B7C0-4ED5-AB69-75B24C693CAD}" presName="tx2" presStyleLbl="revTx" presStyleIdx="1" presStyleCnt="5"/>
      <dgm:spPr/>
    </dgm:pt>
    <dgm:pt modelId="{EE3E9D59-B51E-4C36-81F1-EFF065202274}" type="pres">
      <dgm:prSet presAssocID="{DE2C5F7F-B7C0-4ED5-AB69-75B24C693CAD}" presName="vert2" presStyleCnt="0"/>
      <dgm:spPr/>
    </dgm:pt>
    <dgm:pt modelId="{20FB955F-35F4-40FA-8827-3478F2604BA7}" type="pres">
      <dgm:prSet presAssocID="{DE2C5F7F-B7C0-4ED5-AB69-75B24C693CAD}" presName="thinLine2b" presStyleLbl="callout" presStyleIdx="0" presStyleCnt="4"/>
      <dgm:spPr/>
    </dgm:pt>
    <dgm:pt modelId="{A82C11D5-CAFA-4134-91F6-3D9296D56CF2}" type="pres">
      <dgm:prSet presAssocID="{DE2C5F7F-B7C0-4ED5-AB69-75B24C693CAD}" presName="vertSpace2b" presStyleCnt="0"/>
      <dgm:spPr/>
    </dgm:pt>
    <dgm:pt modelId="{667E9399-3AC0-4303-88D9-D3F99256B4D5}" type="pres">
      <dgm:prSet presAssocID="{1FA284F8-C70B-4283-A19B-BAAC54F58210}" presName="horz2" presStyleCnt="0"/>
      <dgm:spPr/>
    </dgm:pt>
    <dgm:pt modelId="{68B536D7-D8B7-4C1E-B4CE-326A7EAEE909}" type="pres">
      <dgm:prSet presAssocID="{1FA284F8-C70B-4283-A19B-BAAC54F58210}" presName="horzSpace2" presStyleCnt="0"/>
      <dgm:spPr/>
    </dgm:pt>
    <dgm:pt modelId="{1B3BFAC4-3063-4232-B59B-85CF72FE62B9}" type="pres">
      <dgm:prSet presAssocID="{1FA284F8-C70B-4283-A19B-BAAC54F58210}" presName="tx2" presStyleLbl="revTx" presStyleIdx="2" presStyleCnt="5"/>
      <dgm:spPr/>
    </dgm:pt>
    <dgm:pt modelId="{6175A59A-0008-4EAD-A89B-CFE1F5A93D4C}" type="pres">
      <dgm:prSet presAssocID="{1FA284F8-C70B-4283-A19B-BAAC54F58210}" presName="vert2" presStyleCnt="0"/>
      <dgm:spPr/>
    </dgm:pt>
    <dgm:pt modelId="{B5745700-8CC6-4CA5-B09D-9B180EB88AD1}" type="pres">
      <dgm:prSet presAssocID="{1FA284F8-C70B-4283-A19B-BAAC54F58210}" presName="thinLine2b" presStyleLbl="callout" presStyleIdx="1" presStyleCnt="4"/>
      <dgm:spPr/>
    </dgm:pt>
    <dgm:pt modelId="{105F27BA-1DC8-401F-995B-F1A70A1329D9}" type="pres">
      <dgm:prSet presAssocID="{1FA284F8-C70B-4283-A19B-BAAC54F58210}" presName="vertSpace2b" presStyleCnt="0"/>
      <dgm:spPr/>
    </dgm:pt>
    <dgm:pt modelId="{4FC910EB-D5A7-4602-9C2D-CCD9938C98C0}" type="pres">
      <dgm:prSet presAssocID="{01F7780E-55D9-4B3F-8B72-AD3A2A586541}" presName="horz2" presStyleCnt="0"/>
      <dgm:spPr/>
    </dgm:pt>
    <dgm:pt modelId="{C0C4533D-EE36-4F49-841E-405F8CCEA77E}" type="pres">
      <dgm:prSet presAssocID="{01F7780E-55D9-4B3F-8B72-AD3A2A586541}" presName="horzSpace2" presStyleCnt="0"/>
      <dgm:spPr/>
    </dgm:pt>
    <dgm:pt modelId="{5488A61C-C427-4470-B316-BF6DF692E126}" type="pres">
      <dgm:prSet presAssocID="{01F7780E-55D9-4B3F-8B72-AD3A2A586541}" presName="tx2" presStyleLbl="revTx" presStyleIdx="3" presStyleCnt="5"/>
      <dgm:spPr/>
    </dgm:pt>
    <dgm:pt modelId="{D83B3087-5D28-43C6-9777-342ACBD3D8FE}" type="pres">
      <dgm:prSet presAssocID="{01F7780E-55D9-4B3F-8B72-AD3A2A586541}" presName="vert2" presStyleCnt="0"/>
      <dgm:spPr/>
    </dgm:pt>
    <dgm:pt modelId="{D515D75C-E3E3-4B8E-BDE7-FC0CEDA18B5B}" type="pres">
      <dgm:prSet presAssocID="{01F7780E-55D9-4B3F-8B72-AD3A2A586541}" presName="thinLine2b" presStyleLbl="callout" presStyleIdx="2" presStyleCnt="4"/>
      <dgm:spPr/>
    </dgm:pt>
    <dgm:pt modelId="{FD939FFF-B2F7-4AEB-8BB6-D44FDFE0BB5E}" type="pres">
      <dgm:prSet presAssocID="{01F7780E-55D9-4B3F-8B72-AD3A2A586541}" presName="vertSpace2b" presStyleCnt="0"/>
      <dgm:spPr/>
    </dgm:pt>
    <dgm:pt modelId="{11705952-476C-4BE8-9B49-CE239A4D2504}" type="pres">
      <dgm:prSet presAssocID="{C26077E5-E0F9-4619-852F-48683440381A}" presName="horz2" presStyleCnt="0"/>
      <dgm:spPr/>
    </dgm:pt>
    <dgm:pt modelId="{DE14695C-65EA-4279-8AEE-D4580D5A2D0F}" type="pres">
      <dgm:prSet presAssocID="{C26077E5-E0F9-4619-852F-48683440381A}" presName="horzSpace2" presStyleCnt="0"/>
      <dgm:spPr/>
    </dgm:pt>
    <dgm:pt modelId="{8ACECE15-B331-4676-BAA2-3482C141AF8D}" type="pres">
      <dgm:prSet presAssocID="{C26077E5-E0F9-4619-852F-48683440381A}" presName="tx2" presStyleLbl="revTx" presStyleIdx="4" presStyleCnt="5"/>
      <dgm:spPr/>
    </dgm:pt>
    <dgm:pt modelId="{B0B206BD-6089-4350-9AA5-7C63A5238B08}" type="pres">
      <dgm:prSet presAssocID="{C26077E5-E0F9-4619-852F-48683440381A}" presName="vert2" presStyleCnt="0"/>
      <dgm:spPr/>
    </dgm:pt>
    <dgm:pt modelId="{AA78C612-6C43-4402-8162-CD6B166661F7}" type="pres">
      <dgm:prSet presAssocID="{C26077E5-E0F9-4619-852F-48683440381A}" presName="thinLine2b" presStyleLbl="callout" presStyleIdx="3" presStyleCnt="4"/>
      <dgm:spPr/>
    </dgm:pt>
    <dgm:pt modelId="{9950FBC1-1F19-4D86-B161-40F2882AA4BB}" type="pres">
      <dgm:prSet presAssocID="{C26077E5-E0F9-4619-852F-48683440381A}" presName="vertSpace2b" presStyleCnt="0"/>
      <dgm:spPr/>
    </dgm:pt>
  </dgm:ptLst>
  <dgm:cxnLst>
    <dgm:cxn modelId="{D9DB3701-8CCC-4E94-818B-D46264C1EC68}" type="presOf" srcId="{621BE1B2-5E97-4FAA-86CC-1614FFFF9050}" destId="{C028F80D-474A-4F1A-8D75-DD02738804BC}" srcOrd="0" destOrd="0" presId="urn:microsoft.com/office/officeart/2008/layout/LinedList"/>
    <dgm:cxn modelId="{82A9F80B-D409-49F7-8848-52CBBBFE3BC8}" srcId="{598CB20C-2175-4562-881F-5421891AFF25}" destId="{621BE1B2-5E97-4FAA-86CC-1614FFFF9050}" srcOrd="0" destOrd="0" parTransId="{AB9D661B-29A2-441D-BFDE-FC47A5CFCAAA}" sibTransId="{B6FCA81B-D2AA-4E21-A1EC-C0D948454865}"/>
    <dgm:cxn modelId="{9247631D-600B-41E9-A421-3AA0C33291FE}" srcId="{621BE1B2-5E97-4FAA-86CC-1614FFFF9050}" destId="{1FA284F8-C70B-4283-A19B-BAAC54F58210}" srcOrd="1" destOrd="0" parTransId="{A41117F9-D2D4-4602-8D9B-23C74FFB5145}" sibTransId="{9EC16EFB-5B89-4A8E-8AF5-6256AFF13CFD}"/>
    <dgm:cxn modelId="{1AF6E16B-42A4-42EC-B6D5-1A1BF6A427E1}" type="presOf" srcId="{598CB20C-2175-4562-881F-5421891AFF25}" destId="{74380824-3C14-4276-B266-F52D957087D3}" srcOrd="0" destOrd="0" presId="urn:microsoft.com/office/officeart/2008/layout/LinedList"/>
    <dgm:cxn modelId="{40966653-3028-4D7F-87DE-29BD079E48F0}" type="presOf" srcId="{C26077E5-E0F9-4619-852F-48683440381A}" destId="{8ACECE15-B331-4676-BAA2-3482C141AF8D}" srcOrd="0" destOrd="0" presId="urn:microsoft.com/office/officeart/2008/layout/LinedList"/>
    <dgm:cxn modelId="{9D84057C-6902-438F-B2DD-DE9314B93DA2}" type="presOf" srcId="{01F7780E-55D9-4B3F-8B72-AD3A2A586541}" destId="{5488A61C-C427-4470-B316-BF6DF692E126}" srcOrd="0" destOrd="0" presId="urn:microsoft.com/office/officeart/2008/layout/LinedList"/>
    <dgm:cxn modelId="{49B3029B-44A6-4CC0-BA1B-D5AB33DC4950}" srcId="{621BE1B2-5E97-4FAA-86CC-1614FFFF9050}" destId="{01F7780E-55D9-4B3F-8B72-AD3A2A586541}" srcOrd="2" destOrd="0" parTransId="{0E0A0E76-EE7F-425F-8CF2-DC3C3328FFD7}" sibTransId="{141A815B-CD33-42C4-AD8C-02C7EAF121D4}"/>
    <dgm:cxn modelId="{3CF3B7AB-EAB1-40E6-A3D6-411F960936E1}" type="presOf" srcId="{1FA284F8-C70B-4283-A19B-BAAC54F58210}" destId="{1B3BFAC4-3063-4232-B59B-85CF72FE62B9}" srcOrd="0" destOrd="0" presId="urn:microsoft.com/office/officeart/2008/layout/LinedList"/>
    <dgm:cxn modelId="{9C9D50E1-A3DB-4234-BDD9-4149AA2D7DC2}" type="presOf" srcId="{DE2C5F7F-B7C0-4ED5-AB69-75B24C693CAD}" destId="{F6E8CC0D-A16A-466B-9182-E1D9748C6D9E}" srcOrd="0" destOrd="0" presId="urn:microsoft.com/office/officeart/2008/layout/LinedList"/>
    <dgm:cxn modelId="{B724CBE4-A305-49B3-A26E-6EB990399E8C}" srcId="{621BE1B2-5E97-4FAA-86CC-1614FFFF9050}" destId="{DE2C5F7F-B7C0-4ED5-AB69-75B24C693CAD}" srcOrd="0" destOrd="0" parTransId="{67E22BC4-314A-4419-A54E-B27711A1770E}" sibTransId="{677E9A4A-C857-4EEE-831F-801A8A6BBA48}"/>
    <dgm:cxn modelId="{2F7540E6-3FA4-4D69-BD32-9105F1F70E83}" srcId="{621BE1B2-5E97-4FAA-86CC-1614FFFF9050}" destId="{C26077E5-E0F9-4619-852F-48683440381A}" srcOrd="3" destOrd="0" parTransId="{DAADA9BF-A864-4315-8DCD-0C4382E1455B}" sibTransId="{B5D20AC8-2570-457A-BB54-CC39971A7F25}"/>
    <dgm:cxn modelId="{83129FEA-451C-4F53-B83F-7295612562F8}" type="presParOf" srcId="{74380824-3C14-4276-B266-F52D957087D3}" destId="{49BC8B9F-0031-4C61-BB84-04684EB7602A}" srcOrd="0" destOrd="0" presId="urn:microsoft.com/office/officeart/2008/layout/LinedList"/>
    <dgm:cxn modelId="{AE229EBA-2309-42F7-B452-D4EB94303994}" type="presParOf" srcId="{74380824-3C14-4276-B266-F52D957087D3}" destId="{A446366C-ECF0-4AC0-9048-300EB01A896D}" srcOrd="1" destOrd="0" presId="urn:microsoft.com/office/officeart/2008/layout/LinedList"/>
    <dgm:cxn modelId="{88096265-E458-4EDB-86A4-8F9B11A64CF4}" type="presParOf" srcId="{A446366C-ECF0-4AC0-9048-300EB01A896D}" destId="{C028F80D-474A-4F1A-8D75-DD02738804BC}" srcOrd="0" destOrd="0" presId="urn:microsoft.com/office/officeart/2008/layout/LinedList"/>
    <dgm:cxn modelId="{D1A842F4-30A8-4678-80E1-345CF31795E2}" type="presParOf" srcId="{A446366C-ECF0-4AC0-9048-300EB01A896D}" destId="{3A81BA28-9F6B-4D7E-8160-BF0202F5D150}" srcOrd="1" destOrd="0" presId="urn:microsoft.com/office/officeart/2008/layout/LinedList"/>
    <dgm:cxn modelId="{D3F32754-B9A9-4964-9397-B483EAD50859}" type="presParOf" srcId="{3A81BA28-9F6B-4D7E-8160-BF0202F5D150}" destId="{2FBADAEE-7760-460C-962F-D99E9CBFCE86}" srcOrd="0" destOrd="0" presId="urn:microsoft.com/office/officeart/2008/layout/LinedList"/>
    <dgm:cxn modelId="{90FA6BA4-3D5B-4C03-AFE1-18B1EB2EC8C6}" type="presParOf" srcId="{3A81BA28-9F6B-4D7E-8160-BF0202F5D150}" destId="{DEE4E5A5-6C0C-4F64-9C24-EAEB9FDC9C5C}" srcOrd="1" destOrd="0" presId="urn:microsoft.com/office/officeart/2008/layout/LinedList"/>
    <dgm:cxn modelId="{62271C10-5E54-48AE-95AC-6C34B266A036}" type="presParOf" srcId="{DEE4E5A5-6C0C-4F64-9C24-EAEB9FDC9C5C}" destId="{7BB737C2-5B1B-400D-9795-0DE1A51BFD45}" srcOrd="0" destOrd="0" presId="urn:microsoft.com/office/officeart/2008/layout/LinedList"/>
    <dgm:cxn modelId="{A8FB1232-4B57-4D94-B510-9F47AE389902}" type="presParOf" srcId="{DEE4E5A5-6C0C-4F64-9C24-EAEB9FDC9C5C}" destId="{F6E8CC0D-A16A-466B-9182-E1D9748C6D9E}" srcOrd="1" destOrd="0" presId="urn:microsoft.com/office/officeart/2008/layout/LinedList"/>
    <dgm:cxn modelId="{4A1DAF7D-BE60-419E-9513-6F871AAAB1A9}" type="presParOf" srcId="{DEE4E5A5-6C0C-4F64-9C24-EAEB9FDC9C5C}" destId="{EE3E9D59-B51E-4C36-81F1-EFF065202274}" srcOrd="2" destOrd="0" presId="urn:microsoft.com/office/officeart/2008/layout/LinedList"/>
    <dgm:cxn modelId="{DBA737BA-996D-4350-8E8E-DE99ED61A4E8}" type="presParOf" srcId="{3A81BA28-9F6B-4D7E-8160-BF0202F5D150}" destId="{20FB955F-35F4-40FA-8827-3478F2604BA7}" srcOrd="2" destOrd="0" presId="urn:microsoft.com/office/officeart/2008/layout/LinedList"/>
    <dgm:cxn modelId="{9DD93A81-5024-402D-B1A8-84E2D87EE441}" type="presParOf" srcId="{3A81BA28-9F6B-4D7E-8160-BF0202F5D150}" destId="{A82C11D5-CAFA-4134-91F6-3D9296D56CF2}" srcOrd="3" destOrd="0" presId="urn:microsoft.com/office/officeart/2008/layout/LinedList"/>
    <dgm:cxn modelId="{E03D84F0-A402-4E88-92DD-9F70065E443E}" type="presParOf" srcId="{3A81BA28-9F6B-4D7E-8160-BF0202F5D150}" destId="{667E9399-3AC0-4303-88D9-D3F99256B4D5}" srcOrd="4" destOrd="0" presId="urn:microsoft.com/office/officeart/2008/layout/LinedList"/>
    <dgm:cxn modelId="{A18DEAF6-929F-4C72-B804-FFDC340207DE}" type="presParOf" srcId="{667E9399-3AC0-4303-88D9-D3F99256B4D5}" destId="{68B536D7-D8B7-4C1E-B4CE-326A7EAEE909}" srcOrd="0" destOrd="0" presId="urn:microsoft.com/office/officeart/2008/layout/LinedList"/>
    <dgm:cxn modelId="{89FF88D9-9DCB-448A-B915-ACDF83783EA4}" type="presParOf" srcId="{667E9399-3AC0-4303-88D9-D3F99256B4D5}" destId="{1B3BFAC4-3063-4232-B59B-85CF72FE62B9}" srcOrd="1" destOrd="0" presId="urn:microsoft.com/office/officeart/2008/layout/LinedList"/>
    <dgm:cxn modelId="{9E60D8B8-1272-4E39-88E6-4F924A690F8F}" type="presParOf" srcId="{667E9399-3AC0-4303-88D9-D3F99256B4D5}" destId="{6175A59A-0008-4EAD-A89B-CFE1F5A93D4C}" srcOrd="2" destOrd="0" presId="urn:microsoft.com/office/officeart/2008/layout/LinedList"/>
    <dgm:cxn modelId="{276A8E24-6D10-4147-8D4C-FD9FA1F0BA4E}" type="presParOf" srcId="{3A81BA28-9F6B-4D7E-8160-BF0202F5D150}" destId="{B5745700-8CC6-4CA5-B09D-9B180EB88AD1}" srcOrd="5" destOrd="0" presId="urn:microsoft.com/office/officeart/2008/layout/LinedList"/>
    <dgm:cxn modelId="{38CCDA97-DACA-4C2F-9530-47420EA2C792}" type="presParOf" srcId="{3A81BA28-9F6B-4D7E-8160-BF0202F5D150}" destId="{105F27BA-1DC8-401F-995B-F1A70A1329D9}" srcOrd="6" destOrd="0" presId="urn:microsoft.com/office/officeart/2008/layout/LinedList"/>
    <dgm:cxn modelId="{51388CA8-B821-4C8A-8F82-C8FCDED69548}" type="presParOf" srcId="{3A81BA28-9F6B-4D7E-8160-BF0202F5D150}" destId="{4FC910EB-D5A7-4602-9C2D-CCD9938C98C0}" srcOrd="7" destOrd="0" presId="urn:microsoft.com/office/officeart/2008/layout/LinedList"/>
    <dgm:cxn modelId="{015EED77-512F-4613-8F5E-0116BA5F5001}" type="presParOf" srcId="{4FC910EB-D5A7-4602-9C2D-CCD9938C98C0}" destId="{C0C4533D-EE36-4F49-841E-405F8CCEA77E}" srcOrd="0" destOrd="0" presId="urn:microsoft.com/office/officeart/2008/layout/LinedList"/>
    <dgm:cxn modelId="{2078CE48-52E9-4220-ACCD-B9CD0AB9B3E1}" type="presParOf" srcId="{4FC910EB-D5A7-4602-9C2D-CCD9938C98C0}" destId="{5488A61C-C427-4470-B316-BF6DF692E126}" srcOrd="1" destOrd="0" presId="urn:microsoft.com/office/officeart/2008/layout/LinedList"/>
    <dgm:cxn modelId="{8E893A86-F796-4356-9A97-B09B6D4902A9}" type="presParOf" srcId="{4FC910EB-D5A7-4602-9C2D-CCD9938C98C0}" destId="{D83B3087-5D28-43C6-9777-342ACBD3D8FE}" srcOrd="2" destOrd="0" presId="urn:microsoft.com/office/officeart/2008/layout/LinedList"/>
    <dgm:cxn modelId="{7CA93664-0AAB-4A30-A8D7-C1BC34F27A67}" type="presParOf" srcId="{3A81BA28-9F6B-4D7E-8160-BF0202F5D150}" destId="{D515D75C-E3E3-4B8E-BDE7-FC0CEDA18B5B}" srcOrd="8" destOrd="0" presId="urn:microsoft.com/office/officeart/2008/layout/LinedList"/>
    <dgm:cxn modelId="{958B16D3-1C8C-406E-90DD-F8120334B40A}" type="presParOf" srcId="{3A81BA28-9F6B-4D7E-8160-BF0202F5D150}" destId="{FD939FFF-B2F7-4AEB-8BB6-D44FDFE0BB5E}" srcOrd="9" destOrd="0" presId="urn:microsoft.com/office/officeart/2008/layout/LinedList"/>
    <dgm:cxn modelId="{78B2262C-62A8-4AE4-AC52-FB3011F8A161}" type="presParOf" srcId="{3A81BA28-9F6B-4D7E-8160-BF0202F5D150}" destId="{11705952-476C-4BE8-9B49-CE239A4D2504}" srcOrd="10" destOrd="0" presId="urn:microsoft.com/office/officeart/2008/layout/LinedList"/>
    <dgm:cxn modelId="{59E892DA-FA9E-47F0-8E03-ABFF5D107662}" type="presParOf" srcId="{11705952-476C-4BE8-9B49-CE239A4D2504}" destId="{DE14695C-65EA-4279-8AEE-D4580D5A2D0F}" srcOrd="0" destOrd="0" presId="urn:microsoft.com/office/officeart/2008/layout/LinedList"/>
    <dgm:cxn modelId="{2D700796-C04D-4157-B4BB-2D5011C36F41}" type="presParOf" srcId="{11705952-476C-4BE8-9B49-CE239A4D2504}" destId="{8ACECE15-B331-4676-BAA2-3482C141AF8D}" srcOrd="1" destOrd="0" presId="urn:microsoft.com/office/officeart/2008/layout/LinedList"/>
    <dgm:cxn modelId="{24AAABC4-9E29-4746-B452-DACFE4B9CD05}" type="presParOf" srcId="{11705952-476C-4BE8-9B49-CE239A4D2504}" destId="{B0B206BD-6089-4350-9AA5-7C63A5238B08}" srcOrd="2" destOrd="0" presId="urn:microsoft.com/office/officeart/2008/layout/LinedList"/>
    <dgm:cxn modelId="{CEC0FCDB-5CFD-4697-8C80-22FB3D85D569}" type="presParOf" srcId="{3A81BA28-9F6B-4D7E-8160-BF0202F5D150}" destId="{AA78C612-6C43-4402-8162-CD6B166661F7}" srcOrd="11" destOrd="0" presId="urn:microsoft.com/office/officeart/2008/layout/LinedList"/>
    <dgm:cxn modelId="{82ADED53-D9B2-41DE-8422-D792DDDCF1BE}" type="presParOf" srcId="{3A81BA28-9F6B-4D7E-8160-BF0202F5D150}" destId="{9950FBC1-1F19-4D86-B161-40F2882AA4BB}" srcOrd="12" destOrd="0" presId="urn:microsoft.com/office/officeart/2008/layout/LinedList"/>
  </dgm:cxnLst>
  <dgm:bg>
    <a:solidFill>
      <a:schemeClr val="accent1">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7D1E883-9F65-4754-A8A1-69E49B2FA60A}"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5566A8FA-FCE5-41D4-B956-4495F8793EE7}">
      <dgm:prSet phldrT="[Text]" custT="1"/>
      <dgm:spPr/>
      <dgm:t>
        <a:bodyPr/>
        <a:lstStyle/>
        <a:p>
          <a:pPr>
            <a:buSzPts val="1000"/>
            <a:buFont typeface="Symbol" panose="05050102010706020507" pitchFamily="18" charset="2"/>
            <a:buChar char=""/>
          </a:pPr>
          <a:r>
            <a:rPr lang="en-US" sz="2500" dirty="0">
              <a:effectLst/>
              <a:latin typeface="+mj-lt"/>
              <a:ea typeface="Calibri" panose="020F0502020204030204" pitchFamily="34" charset="0"/>
              <a:cs typeface="Times New Roman" panose="02020603050405020304" pitchFamily="18" charset="0"/>
            </a:rPr>
            <a:t>Increase data collection period for accuracy </a:t>
          </a:r>
          <a:endParaRPr lang="en-US" sz="2500" dirty="0">
            <a:latin typeface="+mj-lt"/>
          </a:endParaRPr>
        </a:p>
      </dgm:t>
    </dgm:pt>
    <dgm:pt modelId="{BF181FF9-6E0D-436A-9F2C-D20F74774E40}" type="parTrans" cxnId="{0CDDE371-5AFF-4ABC-BAB6-C9A65F385C66}">
      <dgm:prSet/>
      <dgm:spPr/>
      <dgm:t>
        <a:bodyPr/>
        <a:lstStyle/>
        <a:p>
          <a:endParaRPr lang="en-US" sz="2500">
            <a:latin typeface="+mj-lt"/>
          </a:endParaRPr>
        </a:p>
      </dgm:t>
    </dgm:pt>
    <dgm:pt modelId="{FDB7610D-8C14-4921-BC55-10298151B396}" type="sibTrans" cxnId="{0CDDE371-5AFF-4ABC-BAB6-C9A65F385C66}">
      <dgm:prSet/>
      <dgm:spPr/>
      <dgm:t>
        <a:bodyPr/>
        <a:lstStyle/>
        <a:p>
          <a:endParaRPr lang="en-US" sz="2500">
            <a:latin typeface="+mj-lt"/>
          </a:endParaRPr>
        </a:p>
      </dgm:t>
    </dgm:pt>
    <dgm:pt modelId="{417D5099-A110-475C-9CF2-5992C8D32629}">
      <dgm:prSet custT="1"/>
      <dgm:spPr/>
      <dgm:t>
        <a:bodyPr/>
        <a:lstStyle/>
        <a:p>
          <a:r>
            <a:rPr lang="en-US" sz="2500" dirty="0">
              <a:effectLst/>
              <a:latin typeface="+mj-lt"/>
              <a:ea typeface="Calibri" panose="020F0502020204030204" pitchFamily="34" charset="0"/>
              <a:cs typeface="Times New Roman" panose="02020603050405020304" pitchFamily="18" charset="0"/>
            </a:rPr>
            <a:t>Use hourly data instead of daily totals </a:t>
          </a:r>
        </a:p>
      </dgm:t>
    </dgm:pt>
    <dgm:pt modelId="{624D66BB-BC97-468A-AC28-0009185469CF}" type="parTrans" cxnId="{303608B8-9D6D-4EE1-8839-F98406DC8C51}">
      <dgm:prSet/>
      <dgm:spPr/>
      <dgm:t>
        <a:bodyPr/>
        <a:lstStyle/>
        <a:p>
          <a:endParaRPr lang="en-US" sz="2500">
            <a:latin typeface="+mj-lt"/>
          </a:endParaRPr>
        </a:p>
      </dgm:t>
    </dgm:pt>
    <dgm:pt modelId="{26AA82A7-A15B-4EDC-8F37-3E164522EB08}" type="sibTrans" cxnId="{303608B8-9D6D-4EE1-8839-F98406DC8C51}">
      <dgm:prSet/>
      <dgm:spPr/>
      <dgm:t>
        <a:bodyPr/>
        <a:lstStyle/>
        <a:p>
          <a:endParaRPr lang="en-US" sz="2500">
            <a:latin typeface="+mj-lt"/>
          </a:endParaRPr>
        </a:p>
      </dgm:t>
    </dgm:pt>
    <dgm:pt modelId="{42BE76E7-74A5-40F3-9D78-F3632E8E7012}">
      <dgm:prSet custT="1"/>
      <dgm:spPr/>
      <dgm:t>
        <a:bodyPr/>
        <a:lstStyle/>
        <a:p>
          <a:r>
            <a:rPr lang="en-US" sz="2500">
              <a:effectLst/>
              <a:latin typeface="+mj-lt"/>
              <a:ea typeface="Calibri" panose="020F0502020204030204" pitchFamily="34" charset="0"/>
              <a:cs typeface="Times New Roman" panose="02020603050405020304" pitchFamily="18" charset="0"/>
            </a:rPr>
            <a:t>Combine Poisson with advanced models </a:t>
          </a:r>
          <a:endParaRPr lang="en-US" sz="2500" dirty="0">
            <a:effectLst/>
            <a:latin typeface="+mj-lt"/>
            <a:ea typeface="Calibri" panose="020F0502020204030204" pitchFamily="34" charset="0"/>
            <a:cs typeface="Times New Roman" panose="02020603050405020304" pitchFamily="18" charset="0"/>
          </a:endParaRPr>
        </a:p>
      </dgm:t>
    </dgm:pt>
    <dgm:pt modelId="{DA41D08A-E7D9-4EDB-9C42-3AC2034CB99A}" type="parTrans" cxnId="{005BB66C-964E-43C4-928D-FAE1E074F2AD}">
      <dgm:prSet/>
      <dgm:spPr/>
      <dgm:t>
        <a:bodyPr/>
        <a:lstStyle/>
        <a:p>
          <a:endParaRPr lang="en-US" sz="2500">
            <a:latin typeface="+mj-lt"/>
          </a:endParaRPr>
        </a:p>
      </dgm:t>
    </dgm:pt>
    <dgm:pt modelId="{227C8122-AE69-4D1F-AA60-F98DA1BB4561}" type="sibTrans" cxnId="{005BB66C-964E-43C4-928D-FAE1E074F2AD}">
      <dgm:prSet/>
      <dgm:spPr/>
      <dgm:t>
        <a:bodyPr/>
        <a:lstStyle/>
        <a:p>
          <a:endParaRPr lang="en-US" sz="2500">
            <a:latin typeface="+mj-lt"/>
          </a:endParaRPr>
        </a:p>
      </dgm:t>
    </dgm:pt>
    <dgm:pt modelId="{897D179D-642C-4F5D-999D-A661A4393F8A}">
      <dgm:prSet custT="1"/>
      <dgm:spPr/>
      <dgm:t>
        <a:bodyPr/>
        <a:lstStyle/>
        <a:p>
          <a:r>
            <a:rPr lang="en-US" sz="2500">
              <a:effectLst/>
              <a:latin typeface="+mj-lt"/>
              <a:ea typeface="Calibri" panose="020F0502020204030204" pitchFamily="34" charset="0"/>
            </a:rPr>
            <a:t>Implement data-driven staffing strategies</a:t>
          </a:r>
          <a:endParaRPr lang="en-US" sz="2500">
            <a:latin typeface="+mj-lt"/>
          </a:endParaRPr>
        </a:p>
      </dgm:t>
    </dgm:pt>
    <dgm:pt modelId="{F5E31B72-8AA7-4206-AE21-F12D7C1808F3}" type="parTrans" cxnId="{0517BE21-6A5B-4F0C-8149-5BBBCF1C5C30}">
      <dgm:prSet/>
      <dgm:spPr/>
      <dgm:t>
        <a:bodyPr/>
        <a:lstStyle/>
        <a:p>
          <a:endParaRPr lang="en-US" sz="2500">
            <a:latin typeface="+mj-lt"/>
          </a:endParaRPr>
        </a:p>
      </dgm:t>
    </dgm:pt>
    <dgm:pt modelId="{565ABFC8-E1E3-4018-88E1-249687DEEA01}" type="sibTrans" cxnId="{0517BE21-6A5B-4F0C-8149-5BBBCF1C5C30}">
      <dgm:prSet/>
      <dgm:spPr/>
      <dgm:t>
        <a:bodyPr/>
        <a:lstStyle/>
        <a:p>
          <a:endParaRPr lang="en-US" sz="2500">
            <a:latin typeface="+mj-lt"/>
          </a:endParaRPr>
        </a:p>
      </dgm:t>
    </dgm:pt>
    <dgm:pt modelId="{21DA3877-9645-4EBE-A327-E4F2F8CF8EA0}" type="pres">
      <dgm:prSet presAssocID="{57D1E883-9F65-4754-A8A1-69E49B2FA60A}" presName="matrix" presStyleCnt="0">
        <dgm:presLayoutVars>
          <dgm:chMax val="1"/>
          <dgm:dir/>
          <dgm:resizeHandles val="exact"/>
        </dgm:presLayoutVars>
      </dgm:prSet>
      <dgm:spPr/>
    </dgm:pt>
    <dgm:pt modelId="{3672CD35-3F0C-428F-9B07-4F0B41053865}" type="pres">
      <dgm:prSet presAssocID="{57D1E883-9F65-4754-A8A1-69E49B2FA60A}" presName="axisShape" presStyleLbl="bgShp" presStyleIdx="0" presStyleCnt="1"/>
      <dgm:spPr/>
    </dgm:pt>
    <dgm:pt modelId="{7FC314FC-B0E5-41CF-ABA2-7CB4F3BAC8F7}" type="pres">
      <dgm:prSet presAssocID="{57D1E883-9F65-4754-A8A1-69E49B2FA60A}" presName="rect1" presStyleLbl="node1" presStyleIdx="0" presStyleCnt="4">
        <dgm:presLayoutVars>
          <dgm:chMax val="0"/>
          <dgm:chPref val="0"/>
          <dgm:bulletEnabled val="1"/>
        </dgm:presLayoutVars>
      </dgm:prSet>
      <dgm:spPr/>
    </dgm:pt>
    <dgm:pt modelId="{E7A8A4D8-B14D-4530-9A0E-82C5F33788CB}" type="pres">
      <dgm:prSet presAssocID="{57D1E883-9F65-4754-A8A1-69E49B2FA60A}" presName="rect2" presStyleLbl="node1" presStyleIdx="1" presStyleCnt="4">
        <dgm:presLayoutVars>
          <dgm:chMax val="0"/>
          <dgm:chPref val="0"/>
          <dgm:bulletEnabled val="1"/>
        </dgm:presLayoutVars>
      </dgm:prSet>
      <dgm:spPr/>
    </dgm:pt>
    <dgm:pt modelId="{4762EE01-17AF-41DA-AFB5-8EE700C22E57}" type="pres">
      <dgm:prSet presAssocID="{57D1E883-9F65-4754-A8A1-69E49B2FA60A}" presName="rect3" presStyleLbl="node1" presStyleIdx="2" presStyleCnt="4">
        <dgm:presLayoutVars>
          <dgm:chMax val="0"/>
          <dgm:chPref val="0"/>
          <dgm:bulletEnabled val="1"/>
        </dgm:presLayoutVars>
      </dgm:prSet>
      <dgm:spPr/>
    </dgm:pt>
    <dgm:pt modelId="{F65A2A4A-EFF1-4034-B8F8-918828FF2E0F}" type="pres">
      <dgm:prSet presAssocID="{57D1E883-9F65-4754-A8A1-69E49B2FA60A}" presName="rect4" presStyleLbl="node1" presStyleIdx="3" presStyleCnt="4">
        <dgm:presLayoutVars>
          <dgm:chMax val="0"/>
          <dgm:chPref val="0"/>
          <dgm:bulletEnabled val="1"/>
        </dgm:presLayoutVars>
      </dgm:prSet>
      <dgm:spPr/>
    </dgm:pt>
  </dgm:ptLst>
  <dgm:cxnLst>
    <dgm:cxn modelId="{488CC500-F6BA-4A3F-876F-B5603846554D}" type="presOf" srcId="{417D5099-A110-475C-9CF2-5992C8D32629}" destId="{E7A8A4D8-B14D-4530-9A0E-82C5F33788CB}" srcOrd="0" destOrd="0" presId="urn:microsoft.com/office/officeart/2005/8/layout/matrix2"/>
    <dgm:cxn modelId="{EFB02E0E-3ECD-40A1-A7FB-8D745C2AD90D}" type="presOf" srcId="{5566A8FA-FCE5-41D4-B956-4495F8793EE7}" destId="{7FC314FC-B0E5-41CF-ABA2-7CB4F3BAC8F7}" srcOrd="0" destOrd="0" presId="urn:microsoft.com/office/officeart/2005/8/layout/matrix2"/>
    <dgm:cxn modelId="{0517BE21-6A5B-4F0C-8149-5BBBCF1C5C30}" srcId="{57D1E883-9F65-4754-A8A1-69E49B2FA60A}" destId="{897D179D-642C-4F5D-999D-A661A4393F8A}" srcOrd="3" destOrd="0" parTransId="{F5E31B72-8AA7-4206-AE21-F12D7C1808F3}" sibTransId="{565ABFC8-E1E3-4018-88E1-249687DEEA01}"/>
    <dgm:cxn modelId="{9837EF32-E2B3-403B-B929-1EA8972E2D2D}" type="presOf" srcId="{42BE76E7-74A5-40F3-9D78-F3632E8E7012}" destId="{4762EE01-17AF-41DA-AFB5-8EE700C22E57}" srcOrd="0" destOrd="0" presId="urn:microsoft.com/office/officeart/2005/8/layout/matrix2"/>
    <dgm:cxn modelId="{005BB66C-964E-43C4-928D-FAE1E074F2AD}" srcId="{57D1E883-9F65-4754-A8A1-69E49B2FA60A}" destId="{42BE76E7-74A5-40F3-9D78-F3632E8E7012}" srcOrd="2" destOrd="0" parTransId="{DA41D08A-E7D9-4EDB-9C42-3AC2034CB99A}" sibTransId="{227C8122-AE69-4D1F-AA60-F98DA1BB4561}"/>
    <dgm:cxn modelId="{0CDDE371-5AFF-4ABC-BAB6-C9A65F385C66}" srcId="{57D1E883-9F65-4754-A8A1-69E49B2FA60A}" destId="{5566A8FA-FCE5-41D4-B956-4495F8793EE7}" srcOrd="0" destOrd="0" parTransId="{BF181FF9-6E0D-436A-9F2C-D20F74774E40}" sibTransId="{FDB7610D-8C14-4921-BC55-10298151B396}"/>
    <dgm:cxn modelId="{985162B0-6B9D-4711-9BA2-9B90EF885379}" type="presOf" srcId="{57D1E883-9F65-4754-A8A1-69E49B2FA60A}" destId="{21DA3877-9645-4EBE-A327-E4F2F8CF8EA0}" srcOrd="0" destOrd="0" presId="urn:microsoft.com/office/officeart/2005/8/layout/matrix2"/>
    <dgm:cxn modelId="{303608B8-9D6D-4EE1-8839-F98406DC8C51}" srcId="{57D1E883-9F65-4754-A8A1-69E49B2FA60A}" destId="{417D5099-A110-475C-9CF2-5992C8D32629}" srcOrd="1" destOrd="0" parTransId="{624D66BB-BC97-468A-AC28-0009185469CF}" sibTransId="{26AA82A7-A15B-4EDC-8F37-3E164522EB08}"/>
    <dgm:cxn modelId="{F3927CFF-C262-4CDD-9A70-7D238449DAE1}" type="presOf" srcId="{897D179D-642C-4F5D-999D-A661A4393F8A}" destId="{F65A2A4A-EFF1-4034-B8F8-918828FF2E0F}" srcOrd="0" destOrd="0" presId="urn:microsoft.com/office/officeart/2005/8/layout/matrix2"/>
    <dgm:cxn modelId="{2E5A839E-AB78-4B8C-BB88-9A9E9AF15B0F}" type="presParOf" srcId="{21DA3877-9645-4EBE-A327-E4F2F8CF8EA0}" destId="{3672CD35-3F0C-428F-9B07-4F0B41053865}" srcOrd="0" destOrd="0" presId="urn:microsoft.com/office/officeart/2005/8/layout/matrix2"/>
    <dgm:cxn modelId="{CE0B9DCC-F84A-463A-B991-9F6B22257471}" type="presParOf" srcId="{21DA3877-9645-4EBE-A327-E4F2F8CF8EA0}" destId="{7FC314FC-B0E5-41CF-ABA2-7CB4F3BAC8F7}" srcOrd="1" destOrd="0" presId="urn:microsoft.com/office/officeart/2005/8/layout/matrix2"/>
    <dgm:cxn modelId="{5048F584-F5C8-4C1D-89D8-C6A51715E7C6}" type="presParOf" srcId="{21DA3877-9645-4EBE-A327-E4F2F8CF8EA0}" destId="{E7A8A4D8-B14D-4530-9A0E-82C5F33788CB}" srcOrd="2" destOrd="0" presId="urn:microsoft.com/office/officeart/2005/8/layout/matrix2"/>
    <dgm:cxn modelId="{8DB5789C-87AB-471A-AE8A-39728F3D1CA8}" type="presParOf" srcId="{21DA3877-9645-4EBE-A327-E4F2F8CF8EA0}" destId="{4762EE01-17AF-41DA-AFB5-8EE700C22E57}" srcOrd="3" destOrd="0" presId="urn:microsoft.com/office/officeart/2005/8/layout/matrix2"/>
    <dgm:cxn modelId="{3888ED95-D7FD-4152-93B3-E97FE494EFC0}" type="presParOf" srcId="{21DA3877-9645-4EBE-A327-E4F2F8CF8EA0}" destId="{F65A2A4A-EFF1-4034-B8F8-918828FF2E0F}"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C577FD-4F4D-4DAC-9A71-AE2339562C7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458FF017-3275-41B4-8216-7C01E51C2838}">
      <dgm:prSet phldrT="[Text]" custT="1"/>
      <dgm:spPr/>
      <dgm:t>
        <a:bodyPr/>
        <a:lstStyle/>
        <a:p>
          <a:r>
            <a:rPr lang="en-US" sz="3500" b="0" dirty="0">
              <a:effectLst/>
              <a:latin typeface="+mj-lt"/>
              <a:ea typeface="Calibri" panose="020F0502020204030204" pitchFamily="34" charset="0"/>
              <a:cs typeface="Times New Roman" panose="02020603050405020304" pitchFamily="18" charset="0"/>
            </a:rPr>
            <a:t>Future Research Suggestions</a:t>
          </a:r>
          <a:endParaRPr lang="en-US" sz="3500" b="0" dirty="0">
            <a:latin typeface="+mj-lt"/>
          </a:endParaRPr>
        </a:p>
      </dgm:t>
    </dgm:pt>
    <dgm:pt modelId="{EF671125-9575-4415-93C6-3724A3D22C44}" type="parTrans" cxnId="{441D6EE9-85FF-4D60-B7EC-50D5E6D4BC61}">
      <dgm:prSet/>
      <dgm:spPr/>
      <dgm:t>
        <a:bodyPr/>
        <a:lstStyle/>
        <a:p>
          <a:endParaRPr lang="en-US" sz="2200">
            <a:latin typeface="+mj-lt"/>
          </a:endParaRPr>
        </a:p>
      </dgm:t>
    </dgm:pt>
    <dgm:pt modelId="{D1949B32-01A5-4DAB-B57B-DCAF9E69A38E}" type="sibTrans" cxnId="{441D6EE9-85FF-4D60-B7EC-50D5E6D4BC61}">
      <dgm:prSet/>
      <dgm:spPr/>
      <dgm:t>
        <a:bodyPr/>
        <a:lstStyle/>
        <a:p>
          <a:endParaRPr lang="en-US" sz="2200">
            <a:latin typeface="+mj-lt"/>
          </a:endParaRPr>
        </a:p>
      </dgm:t>
    </dgm:pt>
    <dgm:pt modelId="{3616CDE5-70C4-4C90-8F22-40497F159CA3}">
      <dgm:prSet phldrT="[Text]" custT="1"/>
      <dgm:spPr/>
      <dgm:t>
        <a:bodyPr/>
        <a:lstStyle/>
        <a:p>
          <a:pPr>
            <a:buSzPts val="1000"/>
            <a:buFont typeface="Symbol" panose="05050102010706020507" pitchFamily="18" charset="2"/>
            <a:buChar char=""/>
          </a:pPr>
          <a:r>
            <a:rPr lang="en-US" sz="2200" dirty="0">
              <a:effectLst/>
              <a:latin typeface="+mj-lt"/>
              <a:ea typeface="Calibri" panose="020F0502020204030204" pitchFamily="34" charset="0"/>
              <a:cs typeface="Times New Roman" panose="02020603050405020304" pitchFamily="18" charset="0"/>
            </a:rPr>
            <a:t>Explore non-homogeneous Poisson models </a:t>
          </a:r>
          <a:endParaRPr lang="en-US" sz="2200" dirty="0">
            <a:latin typeface="+mj-lt"/>
          </a:endParaRPr>
        </a:p>
      </dgm:t>
    </dgm:pt>
    <dgm:pt modelId="{2C3B1084-ED76-4363-8856-537449EAE818}" type="parTrans" cxnId="{458639B7-8210-4199-9FD7-056BA580062D}">
      <dgm:prSet/>
      <dgm:spPr/>
      <dgm:t>
        <a:bodyPr/>
        <a:lstStyle/>
        <a:p>
          <a:endParaRPr lang="en-US" sz="2200">
            <a:latin typeface="+mj-lt"/>
          </a:endParaRPr>
        </a:p>
      </dgm:t>
    </dgm:pt>
    <dgm:pt modelId="{09705BBA-4441-4EBF-9DA2-0D26A28D6750}" type="sibTrans" cxnId="{458639B7-8210-4199-9FD7-056BA580062D}">
      <dgm:prSet/>
      <dgm:spPr/>
      <dgm:t>
        <a:bodyPr/>
        <a:lstStyle/>
        <a:p>
          <a:endParaRPr lang="en-US" sz="2200">
            <a:latin typeface="+mj-lt"/>
          </a:endParaRPr>
        </a:p>
      </dgm:t>
    </dgm:pt>
    <dgm:pt modelId="{2FF3A1D1-74A9-4BE6-9BC0-09C65778C135}">
      <dgm:prSet custT="1"/>
      <dgm:spPr/>
      <dgm:t>
        <a:bodyPr/>
        <a:lstStyle/>
        <a:p>
          <a:r>
            <a:rPr lang="en-US" sz="2200" dirty="0">
              <a:effectLst/>
              <a:latin typeface="+mj-lt"/>
              <a:ea typeface="Calibri" panose="020F0502020204030204" pitchFamily="34" charset="0"/>
              <a:cs typeface="Times New Roman" panose="02020603050405020304" pitchFamily="18" charset="0"/>
            </a:rPr>
            <a:t>Study impact of external factors (e.g., pandemics) </a:t>
          </a:r>
        </a:p>
      </dgm:t>
    </dgm:pt>
    <dgm:pt modelId="{2BD3BE28-8508-4D03-B4AF-E509607AE929}" type="parTrans" cxnId="{3B3348C3-CEAA-4D13-8426-C29091A34303}">
      <dgm:prSet/>
      <dgm:spPr/>
      <dgm:t>
        <a:bodyPr/>
        <a:lstStyle/>
        <a:p>
          <a:endParaRPr lang="en-US" sz="2200">
            <a:latin typeface="+mj-lt"/>
          </a:endParaRPr>
        </a:p>
      </dgm:t>
    </dgm:pt>
    <dgm:pt modelId="{06735C9B-B5AA-45B8-A2DA-ECA6F2B7ABD4}" type="sibTrans" cxnId="{3B3348C3-CEAA-4D13-8426-C29091A34303}">
      <dgm:prSet/>
      <dgm:spPr/>
      <dgm:t>
        <a:bodyPr/>
        <a:lstStyle/>
        <a:p>
          <a:endParaRPr lang="en-US" sz="2200">
            <a:latin typeface="+mj-lt"/>
          </a:endParaRPr>
        </a:p>
      </dgm:t>
    </dgm:pt>
    <dgm:pt modelId="{2B45F08A-7B64-467C-92F3-87A12DAB6ECD}">
      <dgm:prSet custT="1"/>
      <dgm:spPr/>
      <dgm:t>
        <a:bodyPr/>
        <a:lstStyle/>
        <a:p>
          <a:r>
            <a:rPr lang="en-US" sz="2200" dirty="0">
              <a:effectLst/>
              <a:latin typeface="+mj-lt"/>
              <a:ea typeface="Calibri" panose="020F0502020204030204" pitchFamily="34" charset="0"/>
              <a:cs typeface="Times New Roman" panose="02020603050405020304" pitchFamily="18" charset="0"/>
            </a:rPr>
            <a:t>Compare multiple hospitals or regions </a:t>
          </a:r>
        </a:p>
      </dgm:t>
    </dgm:pt>
    <dgm:pt modelId="{A397CB3E-F487-4C47-90AF-E645227FD5C9}" type="parTrans" cxnId="{125A7A5B-C08F-448A-B4C9-0C5783684A60}">
      <dgm:prSet/>
      <dgm:spPr/>
      <dgm:t>
        <a:bodyPr/>
        <a:lstStyle/>
        <a:p>
          <a:endParaRPr lang="en-US" sz="2200">
            <a:latin typeface="+mj-lt"/>
          </a:endParaRPr>
        </a:p>
      </dgm:t>
    </dgm:pt>
    <dgm:pt modelId="{7D9975AC-5552-4A68-A768-AF0E5AD48102}" type="sibTrans" cxnId="{125A7A5B-C08F-448A-B4C9-0C5783684A60}">
      <dgm:prSet/>
      <dgm:spPr/>
      <dgm:t>
        <a:bodyPr/>
        <a:lstStyle/>
        <a:p>
          <a:endParaRPr lang="en-US" sz="2200">
            <a:latin typeface="+mj-lt"/>
          </a:endParaRPr>
        </a:p>
      </dgm:t>
    </dgm:pt>
    <dgm:pt modelId="{06D2EDFB-A13A-40CC-9532-131005C28508}">
      <dgm:prSet custT="1"/>
      <dgm:spPr/>
      <dgm:t>
        <a:bodyPr/>
        <a:lstStyle/>
        <a:p>
          <a:r>
            <a:rPr lang="en-US" sz="2200" dirty="0">
              <a:effectLst/>
              <a:latin typeface="+mj-lt"/>
              <a:ea typeface="Calibri" panose="020F0502020204030204" pitchFamily="34" charset="0"/>
              <a:cs typeface="Times New Roman" panose="02020603050405020304" pitchFamily="18" charset="0"/>
            </a:rPr>
            <a:t>Integrate machine learning forecasting method</a:t>
          </a:r>
          <a:endParaRPr lang="en-US" sz="2200" dirty="0">
            <a:latin typeface="+mj-lt"/>
          </a:endParaRPr>
        </a:p>
      </dgm:t>
    </dgm:pt>
    <dgm:pt modelId="{A8913D6B-7A41-4A62-BADD-894D3654EA48}" type="parTrans" cxnId="{89D0DFF3-A286-4E57-860A-E93529A6B505}">
      <dgm:prSet/>
      <dgm:spPr/>
      <dgm:t>
        <a:bodyPr/>
        <a:lstStyle/>
        <a:p>
          <a:endParaRPr lang="en-US" sz="2200">
            <a:latin typeface="+mj-lt"/>
          </a:endParaRPr>
        </a:p>
      </dgm:t>
    </dgm:pt>
    <dgm:pt modelId="{7906EAE6-35A7-4862-BD1B-9E30D582FCFA}" type="sibTrans" cxnId="{89D0DFF3-A286-4E57-860A-E93529A6B505}">
      <dgm:prSet/>
      <dgm:spPr/>
      <dgm:t>
        <a:bodyPr/>
        <a:lstStyle/>
        <a:p>
          <a:endParaRPr lang="en-US" sz="2200">
            <a:latin typeface="+mj-lt"/>
          </a:endParaRPr>
        </a:p>
      </dgm:t>
    </dgm:pt>
    <dgm:pt modelId="{DF91F259-3447-4069-AC3B-D529A089EEF0}" type="pres">
      <dgm:prSet presAssocID="{26C577FD-4F4D-4DAC-9A71-AE2339562C72}" presName="hierChild1" presStyleCnt="0">
        <dgm:presLayoutVars>
          <dgm:orgChart val="1"/>
          <dgm:chPref val="1"/>
          <dgm:dir/>
          <dgm:animOne val="branch"/>
          <dgm:animLvl val="lvl"/>
          <dgm:resizeHandles/>
        </dgm:presLayoutVars>
      </dgm:prSet>
      <dgm:spPr/>
    </dgm:pt>
    <dgm:pt modelId="{928BCAE4-3E44-4012-84C4-9CECCACEEFAF}" type="pres">
      <dgm:prSet presAssocID="{458FF017-3275-41B4-8216-7C01E51C2838}" presName="hierRoot1" presStyleCnt="0">
        <dgm:presLayoutVars>
          <dgm:hierBranch val="init"/>
        </dgm:presLayoutVars>
      </dgm:prSet>
      <dgm:spPr/>
    </dgm:pt>
    <dgm:pt modelId="{D6D359C7-61E0-4300-A9DB-95CFDCF68F39}" type="pres">
      <dgm:prSet presAssocID="{458FF017-3275-41B4-8216-7C01E51C2838}" presName="rootComposite1" presStyleCnt="0"/>
      <dgm:spPr/>
    </dgm:pt>
    <dgm:pt modelId="{202E40AE-DBD2-4CAA-809B-F1FF476C4E6A}" type="pres">
      <dgm:prSet presAssocID="{458FF017-3275-41B4-8216-7C01E51C2838}" presName="rootText1" presStyleLbl="node0" presStyleIdx="0" presStyleCnt="1" custScaleX="219213" custScaleY="120455">
        <dgm:presLayoutVars>
          <dgm:chPref val="3"/>
        </dgm:presLayoutVars>
      </dgm:prSet>
      <dgm:spPr/>
    </dgm:pt>
    <dgm:pt modelId="{D5EACA2C-757B-46F3-AC02-6F97284DE60B}" type="pres">
      <dgm:prSet presAssocID="{458FF017-3275-41B4-8216-7C01E51C2838}" presName="rootConnector1" presStyleLbl="node1" presStyleIdx="0" presStyleCnt="0"/>
      <dgm:spPr/>
    </dgm:pt>
    <dgm:pt modelId="{7C2824E7-FF13-44CB-9787-E27E39A1AFFA}" type="pres">
      <dgm:prSet presAssocID="{458FF017-3275-41B4-8216-7C01E51C2838}" presName="hierChild2" presStyleCnt="0"/>
      <dgm:spPr/>
    </dgm:pt>
    <dgm:pt modelId="{33D69509-13F9-43D5-8BA2-AD8225631A0A}" type="pres">
      <dgm:prSet presAssocID="{2C3B1084-ED76-4363-8856-537449EAE818}" presName="Name37" presStyleLbl="parChTrans1D2" presStyleIdx="0" presStyleCnt="4"/>
      <dgm:spPr/>
    </dgm:pt>
    <dgm:pt modelId="{B5EC65E2-B7B4-479B-8352-6F5F3EAB4B98}" type="pres">
      <dgm:prSet presAssocID="{3616CDE5-70C4-4C90-8F22-40497F159CA3}" presName="hierRoot2" presStyleCnt="0">
        <dgm:presLayoutVars>
          <dgm:hierBranch val="init"/>
        </dgm:presLayoutVars>
      </dgm:prSet>
      <dgm:spPr/>
    </dgm:pt>
    <dgm:pt modelId="{37F912D4-C5AC-4A9A-A2B9-73D34FBFF118}" type="pres">
      <dgm:prSet presAssocID="{3616CDE5-70C4-4C90-8F22-40497F159CA3}" presName="rootComposite" presStyleCnt="0"/>
      <dgm:spPr/>
    </dgm:pt>
    <dgm:pt modelId="{5C0C221C-AEB0-4868-9857-EAE307DBFD24}" type="pres">
      <dgm:prSet presAssocID="{3616CDE5-70C4-4C90-8F22-40497F159CA3}" presName="rootText" presStyleLbl="node2" presStyleIdx="0" presStyleCnt="4" custScaleY="181530">
        <dgm:presLayoutVars>
          <dgm:chPref val="3"/>
        </dgm:presLayoutVars>
      </dgm:prSet>
      <dgm:spPr/>
    </dgm:pt>
    <dgm:pt modelId="{0DA8E7AE-9242-4C36-8798-B97F2648A661}" type="pres">
      <dgm:prSet presAssocID="{3616CDE5-70C4-4C90-8F22-40497F159CA3}" presName="rootConnector" presStyleLbl="node2" presStyleIdx="0" presStyleCnt="4"/>
      <dgm:spPr/>
    </dgm:pt>
    <dgm:pt modelId="{ECF0EEEB-C5B6-4C83-AAD6-DB70826E64EF}" type="pres">
      <dgm:prSet presAssocID="{3616CDE5-70C4-4C90-8F22-40497F159CA3}" presName="hierChild4" presStyleCnt="0"/>
      <dgm:spPr/>
    </dgm:pt>
    <dgm:pt modelId="{1F1A73DA-FBE6-4E73-851A-432E27E269D8}" type="pres">
      <dgm:prSet presAssocID="{3616CDE5-70C4-4C90-8F22-40497F159CA3}" presName="hierChild5" presStyleCnt="0"/>
      <dgm:spPr/>
    </dgm:pt>
    <dgm:pt modelId="{90CACCD7-9923-445C-9A15-6CE6209D6DBA}" type="pres">
      <dgm:prSet presAssocID="{2BD3BE28-8508-4D03-B4AF-E509607AE929}" presName="Name37" presStyleLbl="parChTrans1D2" presStyleIdx="1" presStyleCnt="4"/>
      <dgm:spPr/>
    </dgm:pt>
    <dgm:pt modelId="{FC5B267A-B9E4-4873-B91F-4961978BA0BD}" type="pres">
      <dgm:prSet presAssocID="{2FF3A1D1-74A9-4BE6-9BC0-09C65778C135}" presName="hierRoot2" presStyleCnt="0">
        <dgm:presLayoutVars>
          <dgm:hierBranch val="init"/>
        </dgm:presLayoutVars>
      </dgm:prSet>
      <dgm:spPr/>
    </dgm:pt>
    <dgm:pt modelId="{C0D0D093-A075-48B3-AAB5-5286381D2508}" type="pres">
      <dgm:prSet presAssocID="{2FF3A1D1-74A9-4BE6-9BC0-09C65778C135}" presName="rootComposite" presStyleCnt="0"/>
      <dgm:spPr/>
    </dgm:pt>
    <dgm:pt modelId="{B1C2D7F4-8DBB-49E3-A43E-719A136BC37F}" type="pres">
      <dgm:prSet presAssocID="{2FF3A1D1-74A9-4BE6-9BC0-09C65778C135}" presName="rootText" presStyleLbl="node2" presStyleIdx="1" presStyleCnt="4" custScaleY="184881">
        <dgm:presLayoutVars>
          <dgm:chPref val="3"/>
        </dgm:presLayoutVars>
      </dgm:prSet>
      <dgm:spPr/>
    </dgm:pt>
    <dgm:pt modelId="{C84F2256-8177-4047-BFDB-DCB6998CF3F3}" type="pres">
      <dgm:prSet presAssocID="{2FF3A1D1-74A9-4BE6-9BC0-09C65778C135}" presName="rootConnector" presStyleLbl="node2" presStyleIdx="1" presStyleCnt="4"/>
      <dgm:spPr/>
    </dgm:pt>
    <dgm:pt modelId="{52419146-50AD-48E1-B3E2-504B924F97B8}" type="pres">
      <dgm:prSet presAssocID="{2FF3A1D1-74A9-4BE6-9BC0-09C65778C135}" presName="hierChild4" presStyleCnt="0"/>
      <dgm:spPr/>
    </dgm:pt>
    <dgm:pt modelId="{E6FF3CA2-B8B2-4C85-8AAF-9485FF583CBF}" type="pres">
      <dgm:prSet presAssocID="{2FF3A1D1-74A9-4BE6-9BC0-09C65778C135}" presName="hierChild5" presStyleCnt="0"/>
      <dgm:spPr/>
    </dgm:pt>
    <dgm:pt modelId="{1CFBA05C-FD0A-463E-8101-E54713AA387B}" type="pres">
      <dgm:prSet presAssocID="{A397CB3E-F487-4C47-90AF-E645227FD5C9}" presName="Name37" presStyleLbl="parChTrans1D2" presStyleIdx="2" presStyleCnt="4"/>
      <dgm:spPr/>
    </dgm:pt>
    <dgm:pt modelId="{6CEFC88A-F53F-4818-ABD5-F55061AF2738}" type="pres">
      <dgm:prSet presAssocID="{2B45F08A-7B64-467C-92F3-87A12DAB6ECD}" presName="hierRoot2" presStyleCnt="0">
        <dgm:presLayoutVars>
          <dgm:hierBranch val="init"/>
        </dgm:presLayoutVars>
      </dgm:prSet>
      <dgm:spPr/>
    </dgm:pt>
    <dgm:pt modelId="{98ED017D-FFF3-46E3-8B45-D42A74D15C88}" type="pres">
      <dgm:prSet presAssocID="{2B45F08A-7B64-467C-92F3-87A12DAB6ECD}" presName="rootComposite" presStyleCnt="0"/>
      <dgm:spPr/>
    </dgm:pt>
    <dgm:pt modelId="{4553F5CE-97FF-49C9-96C4-872EEA6C359B}" type="pres">
      <dgm:prSet presAssocID="{2B45F08A-7B64-467C-92F3-87A12DAB6ECD}" presName="rootText" presStyleLbl="node2" presStyleIdx="2" presStyleCnt="4" custScaleY="183763">
        <dgm:presLayoutVars>
          <dgm:chPref val="3"/>
        </dgm:presLayoutVars>
      </dgm:prSet>
      <dgm:spPr/>
    </dgm:pt>
    <dgm:pt modelId="{CB4E0B64-41AD-4E8C-9B74-0DF979AC3D2F}" type="pres">
      <dgm:prSet presAssocID="{2B45F08A-7B64-467C-92F3-87A12DAB6ECD}" presName="rootConnector" presStyleLbl="node2" presStyleIdx="2" presStyleCnt="4"/>
      <dgm:spPr/>
    </dgm:pt>
    <dgm:pt modelId="{490935FE-3229-41C1-BA1E-C4D7A4D7053F}" type="pres">
      <dgm:prSet presAssocID="{2B45F08A-7B64-467C-92F3-87A12DAB6ECD}" presName="hierChild4" presStyleCnt="0"/>
      <dgm:spPr/>
    </dgm:pt>
    <dgm:pt modelId="{7D08F033-2498-4573-BE03-AA546A4FA26E}" type="pres">
      <dgm:prSet presAssocID="{2B45F08A-7B64-467C-92F3-87A12DAB6ECD}" presName="hierChild5" presStyleCnt="0"/>
      <dgm:spPr/>
    </dgm:pt>
    <dgm:pt modelId="{8A7C0CB5-FCAC-4AB2-A898-D05E3AFA98BD}" type="pres">
      <dgm:prSet presAssocID="{A8913D6B-7A41-4A62-BADD-894D3654EA48}" presName="Name37" presStyleLbl="parChTrans1D2" presStyleIdx="3" presStyleCnt="4"/>
      <dgm:spPr/>
    </dgm:pt>
    <dgm:pt modelId="{1D898499-3910-4B7B-AF85-350CB057DE1D}" type="pres">
      <dgm:prSet presAssocID="{06D2EDFB-A13A-40CC-9532-131005C28508}" presName="hierRoot2" presStyleCnt="0">
        <dgm:presLayoutVars>
          <dgm:hierBranch val="init"/>
        </dgm:presLayoutVars>
      </dgm:prSet>
      <dgm:spPr/>
    </dgm:pt>
    <dgm:pt modelId="{AB88F783-AC9B-4DC0-96EF-7697D3DC91C0}" type="pres">
      <dgm:prSet presAssocID="{06D2EDFB-A13A-40CC-9532-131005C28508}" presName="rootComposite" presStyleCnt="0"/>
      <dgm:spPr/>
    </dgm:pt>
    <dgm:pt modelId="{C3041486-2B08-491C-90E4-49A522C24359}" type="pres">
      <dgm:prSet presAssocID="{06D2EDFB-A13A-40CC-9532-131005C28508}" presName="rootText" presStyleLbl="node2" presStyleIdx="3" presStyleCnt="4" custScaleY="175947">
        <dgm:presLayoutVars>
          <dgm:chPref val="3"/>
        </dgm:presLayoutVars>
      </dgm:prSet>
      <dgm:spPr/>
    </dgm:pt>
    <dgm:pt modelId="{12764A5C-333F-4CDB-BCE3-053CD5053A02}" type="pres">
      <dgm:prSet presAssocID="{06D2EDFB-A13A-40CC-9532-131005C28508}" presName="rootConnector" presStyleLbl="node2" presStyleIdx="3" presStyleCnt="4"/>
      <dgm:spPr/>
    </dgm:pt>
    <dgm:pt modelId="{20AE79E9-A7BB-43DC-B508-5AA7B91CAE78}" type="pres">
      <dgm:prSet presAssocID="{06D2EDFB-A13A-40CC-9532-131005C28508}" presName="hierChild4" presStyleCnt="0"/>
      <dgm:spPr/>
    </dgm:pt>
    <dgm:pt modelId="{EB63802C-93E2-46CE-88C5-B536401FE47E}" type="pres">
      <dgm:prSet presAssocID="{06D2EDFB-A13A-40CC-9532-131005C28508}" presName="hierChild5" presStyleCnt="0"/>
      <dgm:spPr/>
    </dgm:pt>
    <dgm:pt modelId="{7EB306C6-AC0C-4CE1-9ACE-5EA7C95D2B4E}" type="pres">
      <dgm:prSet presAssocID="{458FF017-3275-41B4-8216-7C01E51C2838}" presName="hierChild3" presStyleCnt="0"/>
      <dgm:spPr/>
    </dgm:pt>
  </dgm:ptLst>
  <dgm:cxnLst>
    <dgm:cxn modelId="{9D50DD0B-42AB-4ADC-83C5-05FBC13A2E55}" type="presOf" srcId="{2FF3A1D1-74A9-4BE6-9BC0-09C65778C135}" destId="{B1C2D7F4-8DBB-49E3-A43E-719A136BC37F}" srcOrd="0" destOrd="0" presId="urn:microsoft.com/office/officeart/2005/8/layout/orgChart1"/>
    <dgm:cxn modelId="{B4603C21-480F-467D-A748-863A0CA4B3E8}" type="presOf" srcId="{06D2EDFB-A13A-40CC-9532-131005C28508}" destId="{12764A5C-333F-4CDB-BCE3-053CD5053A02}" srcOrd="1" destOrd="0" presId="urn:microsoft.com/office/officeart/2005/8/layout/orgChart1"/>
    <dgm:cxn modelId="{A622902D-1E05-4640-A204-9EC4D80EBA0B}" type="presOf" srcId="{3616CDE5-70C4-4C90-8F22-40497F159CA3}" destId="{0DA8E7AE-9242-4C36-8798-B97F2648A661}" srcOrd="1" destOrd="0" presId="urn:microsoft.com/office/officeart/2005/8/layout/orgChart1"/>
    <dgm:cxn modelId="{AE4D7335-8B6B-40DB-B5E2-58DF8184104B}" type="presOf" srcId="{458FF017-3275-41B4-8216-7C01E51C2838}" destId="{202E40AE-DBD2-4CAA-809B-F1FF476C4E6A}" srcOrd="0" destOrd="0" presId="urn:microsoft.com/office/officeart/2005/8/layout/orgChart1"/>
    <dgm:cxn modelId="{125A7A5B-C08F-448A-B4C9-0C5783684A60}" srcId="{458FF017-3275-41B4-8216-7C01E51C2838}" destId="{2B45F08A-7B64-467C-92F3-87A12DAB6ECD}" srcOrd="2" destOrd="0" parTransId="{A397CB3E-F487-4C47-90AF-E645227FD5C9}" sibTransId="{7D9975AC-5552-4A68-A768-AF0E5AD48102}"/>
    <dgm:cxn modelId="{03C8AF69-5D58-462B-A6A0-B99337B31732}" type="presOf" srcId="{458FF017-3275-41B4-8216-7C01E51C2838}" destId="{D5EACA2C-757B-46F3-AC02-6F97284DE60B}" srcOrd="1" destOrd="0" presId="urn:microsoft.com/office/officeart/2005/8/layout/orgChart1"/>
    <dgm:cxn modelId="{3493056C-5FD9-4FF0-87CB-8FFD3801C0FF}" type="presOf" srcId="{2BD3BE28-8508-4D03-B4AF-E509607AE929}" destId="{90CACCD7-9923-445C-9A15-6CE6209D6DBA}" srcOrd="0" destOrd="0" presId="urn:microsoft.com/office/officeart/2005/8/layout/orgChart1"/>
    <dgm:cxn modelId="{D26C174C-0E75-4F62-A0BA-8AF9B7A0202D}" type="presOf" srcId="{26C577FD-4F4D-4DAC-9A71-AE2339562C72}" destId="{DF91F259-3447-4069-AC3B-D529A089EEF0}" srcOrd="0" destOrd="0" presId="urn:microsoft.com/office/officeart/2005/8/layout/orgChart1"/>
    <dgm:cxn modelId="{1BCB5773-BD70-492B-B6FC-5A102A3A5B00}" type="presOf" srcId="{A8913D6B-7A41-4A62-BADD-894D3654EA48}" destId="{8A7C0CB5-FCAC-4AB2-A898-D05E3AFA98BD}" srcOrd="0" destOrd="0" presId="urn:microsoft.com/office/officeart/2005/8/layout/orgChart1"/>
    <dgm:cxn modelId="{9470A97B-F202-4F68-A352-C15D2A000DD0}" type="presOf" srcId="{2B45F08A-7B64-467C-92F3-87A12DAB6ECD}" destId="{CB4E0B64-41AD-4E8C-9B74-0DF979AC3D2F}" srcOrd="1" destOrd="0" presId="urn:microsoft.com/office/officeart/2005/8/layout/orgChart1"/>
    <dgm:cxn modelId="{4C960696-DF17-41A1-85D5-72126ECB6CCA}" type="presOf" srcId="{06D2EDFB-A13A-40CC-9532-131005C28508}" destId="{C3041486-2B08-491C-90E4-49A522C24359}" srcOrd="0" destOrd="0" presId="urn:microsoft.com/office/officeart/2005/8/layout/orgChart1"/>
    <dgm:cxn modelId="{E02F9EAA-FEEF-46BA-847F-BE22DFE8DE20}" type="presOf" srcId="{2B45F08A-7B64-467C-92F3-87A12DAB6ECD}" destId="{4553F5CE-97FF-49C9-96C4-872EEA6C359B}" srcOrd="0" destOrd="0" presId="urn:microsoft.com/office/officeart/2005/8/layout/orgChart1"/>
    <dgm:cxn modelId="{D086F3B5-F9B1-49BB-92FC-025278735881}" type="presOf" srcId="{3616CDE5-70C4-4C90-8F22-40497F159CA3}" destId="{5C0C221C-AEB0-4868-9857-EAE307DBFD24}" srcOrd="0" destOrd="0" presId="urn:microsoft.com/office/officeart/2005/8/layout/orgChart1"/>
    <dgm:cxn modelId="{458639B7-8210-4199-9FD7-056BA580062D}" srcId="{458FF017-3275-41B4-8216-7C01E51C2838}" destId="{3616CDE5-70C4-4C90-8F22-40497F159CA3}" srcOrd="0" destOrd="0" parTransId="{2C3B1084-ED76-4363-8856-537449EAE818}" sibTransId="{09705BBA-4441-4EBF-9DA2-0D26A28D6750}"/>
    <dgm:cxn modelId="{3B3348C3-CEAA-4D13-8426-C29091A34303}" srcId="{458FF017-3275-41B4-8216-7C01E51C2838}" destId="{2FF3A1D1-74A9-4BE6-9BC0-09C65778C135}" srcOrd="1" destOrd="0" parTransId="{2BD3BE28-8508-4D03-B4AF-E509607AE929}" sibTransId="{06735C9B-B5AA-45B8-A2DA-ECA6F2B7ABD4}"/>
    <dgm:cxn modelId="{5A308DD7-B8AE-40B5-8A80-D12CB5B1FA67}" type="presOf" srcId="{2C3B1084-ED76-4363-8856-537449EAE818}" destId="{33D69509-13F9-43D5-8BA2-AD8225631A0A}" srcOrd="0" destOrd="0" presId="urn:microsoft.com/office/officeart/2005/8/layout/orgChart1"/>
    <dgm:cxn modelId="{E57962DF-D38D-494A-8C25-71BC5AA95929}" type="presOf" srcId="{2FF3A1D1-74A9-4BE6-9BC0-09C65778C135}" destId="{C84F2256-8177-4047-BFDB-DCB6998CF3F3}" srcOrd="1" destOrd="0" presId="urn:microsoft.com/office/officeart/2005/8/layout/orgChart1"/>
    <dgm:cxn modelId="{9A9CEFE7-C96D-4C01-BB7B-14AADCAD9359}" type="presOf" srcId="{A397CB3E-F487-4C47-90AF-E645227FD5C9}" destId="{1CFBA05C-FD0A-463E-8101-E54713AA387B}" srcOrd="0" destOrd="0" presId="urn:microsoft.com/office/officeart/2005/8/layout/orgChart1"/>
    <dgm:cxn modelId="{441D6EE9-85FF-4D60-B7EC-50D5E6D4BC61}" srcId="{26C577FD-4F4D-4DAC-9A71-AE2339562C72}" destId="{458FF017-3275-41B4-8216-7C01E51C2838}" srcOrd="0" destOrd="0" parTransId="{EF671125-9575-4415-93C6-3724A3D22C44}" sibTransId="{D1949B32-01A5-4DAB-B57B-DCAF9E69A38E}"/>
    <dgm:cxn modelId="{89D0DFF3-A286-4E57-860A-E93529A6B505}" srcId="{458FF017-3275-41B4-8216-7C01E51C2838}" destId="{06D2EDFB-A13A-40CC-9532-131005C28508}" srcOrd="3" destOrd="0" parTransId="{A8913D6B-7A41-4A62-BADD-894D3654EA48}" sibTransId="{7906EAE6-35A7-4862-BD1B-9E30D582FCFA}"/>
    <dgm:cxn modelId="{6986943B-FDA6-4EBA-890B-FC3A40DDE6E4}" type="presParOf" srcId="{DF91F259-3447-4069-AC3B-D529A089EEF0}" destId="{928BCAE4-3E44-4012-84C4-9CECCACEEFAF}" srcOrd="0" destOrd="0" presId="urn:microsoft.com/office/officeart/2005/8/layout/orgChart1"/>
    <dgm:cxn modelId="{FE281607-899D-4531-A873-52F0895CA9DB}" type="presParOf" srcId="{928BCAE4-3E44-4012-84C4-9CECCACEEFAF}" destId="{D6D359C7-61E0-4300-A9DB-95CFDCF68F39}" srcOrd="0" destOrd="0" presId="urn:microsoft.com/office/officeart/2005/8/layout/orgChart1"/>
    <dgm:cxn modelId="{B96F0402-4054-4B90-9BE9-D8D60A2269FF}" type="presParOf" srcId="{D6D359C7-61E0-4300-A9DB-95CFDCF68F39}" destId="{202E40AE-DBD2-4CAA-809B-F1FF476C4E6A}" srcOrd="0" destOrd="0" presId="urn:microsoft.com/office/officeart/2005/8/layout/orgChart1"/>
    <dgm:cxn modelId="{720D3AE3-A9F7-4137-947F-27F92BD621B1}" type="presParOf" srcId="{D6D359C7-61E0-4300-A9DB-95CFDCF68F39}" destId="{D5EACA2C-757B-46F3-AC02-6F97284DE60B}" srcOrd="1" destOrd="0" presId="urn:microsoft.com/office/officeart/2005/8/layout/orgChart1"/>
    <dgm:cxn modelId="{62400211-3339-4CB3-88A4-1D39E3D96445}" type="presParOf" srcId="{928BCAE4-3E44-4012-84C4-9CECCACEEFAF}" destId="{7C2824E7-FF13-44CB-9787-E27E39A1AFFA}" srcOrd="1" destOrd="0" presId="urn:microsoft.com/office/officeart/2005/8/layout/orgChart1"/>
    <dgm:cxn modelId="{09B68E02-9120-4977-9937-35AD7D8A7539}" type="presParOf" srcId="{7C2824E7-FF13-44CB-9787-E27E39A1AFFA}" destId="{33D69509-13F9-43D5-8BA2-AD8225631A0A}" srcOrd="0" destOrd="0" presId="urn:microsoft.com/office/officeart/2005/8/layout/orgChart1"/>
    <dgm:cxn modelId="{CE7B99AE-D9EE-4E93-8E2F-2743CDED7BE2}" type="presParOf" srcId="{7C2824E7-FF13-44CB-9787-E27E39A1AFFA}" destId="{B5EC65E2-B7B4-479B-8352-6F5F3EAB4B98}" srcOrd="1" destOrd="0" presId="urn:microsoft.com/office/officeart/2005/8/layout/orgChart1"/>
    <dgm:cxn modelId="{81B657C3-9C2E-4743-ACB0-E2E262C13C5C}" type="presParOf" srcId="{B5EC65E2-B7B4-479B-8352-6F5F3EAB4B98}" destId="{37F912D4-C5AC-4A9A-A2B9-73D34FBFF118}" srcOrd="0" destOrd="0" presId="urn:microsoft.com/office/officeart/2005/8/layout/orgChart1"/>
    <dgm:cxn modelId="{C16B09B2-5F1F-4CF5-937C-607D3CE91ACE}" type="presParOf" srcId="{37F912D4-C5AC-4A9A-A2B9-73D34FBFF118}" destId="{5C0C221C-AEB0-4868-9857-EAE307DBFD24}" srcOrd="0" destOrd="0" presId="urn:microsoft.com/office/officeart/2005/8/layout/orgChart1"/>
    <dgm:cxn modelId="{865EDA04-FD37-4862-92C6-DE0FF4EB32BC}" type="presParOf" srcId="{37F912D4-C5AC-4A9A-A2B9-73D34FBFF118}" destId="{0DA8E7AE-9242-4C36-8798-B97F2648A661}" srcOrd="1" destOrd="0" presId="urn:microsoft.com/office/officeart/2005/8/layout/orgChart1"/>
    <dgm:cxn modelId="{E82FA089-40A1-4EF5-B37E-88DA5854A685}" type="presParOf" srcId="{B5EC65E2-B7B4-479B-8352-6F5F3EAB4B98}" destId="{ECF0EEEB-C5B6-4C83-AAD6-DB70826E64EF}" srcOrd="1" destOrd="0" presId="urn:microsoft.com/office/officeart/2005/8/layout/orgChart1"/>
    <dgm:cxn modelId="{4C13693A-8601-4D32-AA1E-9B38E552D7AF}" type="presParOf" srcId="{B5EC65E2-B7B4-479B-8352-6F5F3EAB4B98}" destId="{1F1A73DA-FBE6-4E73-851A-432E27E269D8}" srcOrd="2" destOrd="0" presId="urn:microsoft.com/office/officeart/2005/8/layout/orgChart1"/>
    <dgm:cxn modelId="{09149509-2940-4929-8F87-57EB15937C50}" type="presParOf" srcId="{7C2824E7-FF13-44CB-9787-E27E39A1AFFA}" destId="{90CACCD7-9923-445C-9A15-6CE6209D6DBA}" srcOrd="2" destOrd="0" presId="urn:microsoft.com/office/officeart/2005/8/layout/orgChart1"/>
    <dgm:cxn modelId="{FDF994A0-F127-4E51-B223-3A3185D2DF39}" type="presParOf" srcId="{7C2824E7-FF13-44CB-9787-E27E39A1AFFA}" destId="{FC5B267A-B9E4-4873-B91F-4961978BA0BD}" srcOrd="3" destOrd="0" presId="urn:microsoft.com/office/officeart/2005/8/layout/orgChart1"/>
    <dgm:cxn modelId="{5EA6AE43-5C84-4D9A-B8F0-9F65EF80115C}" type="presParOf" srcId="{FC5B267A-B9E4-4873-B91F-4961978BA0BD}" destId="{C0D0D093-A075-48B3-AAB5-5286381D2508}" srcOrd="0" destOrd="0" presId="urn:microsoft.com/office/officeart/2005/8/layout/orgChart1"/>
    <dgm:cxn modelId="{1B396233-7009-41A6-A3D8-97B0B599453F}" type="presParOf" srcId="{C0D0D093-A075-48B3-AAB5-5286381D2508}" destId="{B1C2D7F4-8DBB-49E3-A43E-719A136BC37F}" srcOrd="0" destOrd="0" presId="urn:microsoft.com/office/officeart/2005/8/layout/orgChart1"/>
    <dgm:cxn modelId="{55721A04-9138-4739-A3FB-EE63EC70CA9D}" type="presParOf" srcId="{C0D0D093-A075-48B3-AAB5-5286381D2508}" destId="{C84F2256-8177-4047-BFDB-DCB6998CF3F3}" srcOrd="1" destOrd="0" presId="urn:microsoft.com/office/officeart/2005/8/layout/orgChart1"/>
    <dgm:cxn modelId="{F56FFABA-4FB5-47B2-B15F-58BC2308F9B5}" type="presParOf" srcId="{FC5B267A-B9E4-4873-B91F-4961978BA0BD}" destId="{52419146-50AD-48E1-B3E2-504B924F97B8}" srcOrd="1" destOrd="0" presId="urn:microsoft.com/office/officeart/2005/8/layout/orgChart1"/>
    <dgm:cxn modelId="{C99B8AD5-ADC4-4EFD-9C3A-CDFE62756912}" type="presParOf" srcId="{FC5B267A-B9E4-4873-B91F-4961978BA0BD}" destId="{E6FF3CA2-B8B2-4C85-8AAF-9485FF583CBF}" srcOrd="2" destOrd="0" presId="urn:microsoft.com/office/officeart/2005/8/layout/orgChart1"/>
    <dgm:cxn modelId="{D8F52099-89B8-4E82-881A-5F399C3EBCA8}" type="presParOf" srcId="{7C2824E7-FF13-44CB-9787-E27E39A1AFFA}" destId="{1CFBA05C-FD0A-463E-8101-E54713AA387B}" srcOrd="4" destOrd="0" presId="urn:microsoft.com/office/officeart/2005/8/layout/orgChart1"/>
    <dgm:cxn modelId="{913128CE-CB1D-46BB-AB23-C5F80543471F}" type="presParOf" srcId="{7C2824E7-FF13-44CB-9787-E27E39A1AFFA}" destId="{6CEFC88A-F53F-4818-ABD5-F55061AF2738}" srcOrd="5" destOrd="0" presId="urn:microsoft.com/office/officeart/2005/8/layout/orgChart1"/>
    <dgm:cxn modelId="{7A140D73-DFB3-443A-B0CB-59F25DEBB13A}" type="presParOf" srcId="{6CEFC88A-F53F-4818-ABD5-F55061AF2738}" destId="{98ED017D-FFF3-46E3-8B45-D42A74D15C88}" srcOrd="0" destOrd="0" presId="urn:microsoft.com/office/officeart/2005/8/layout/orgChart1"/>
    <dgm:cxn modelId="{0CAE65CE-1EDD-4A34-B5E6-5D16D5831D02}" type="presParOf" srcId="{98ED017D-FFF3-46E3-8B45-D42A74D15C88}" destId="{4553F5CE-97FF-49C9-96C4-872EEA6C359B}" srcOrd="0" destOrd="0" presId="urn:microsoft.com/office/officeart/2005/8/layout/orgChart1"/>
    <dgm:cxn modelId="{725B7F29-9110-44C9-816D-5694F5C035BA}" type="presParOf" srcId="{98ED017D-FFF3-46E3-8B45-D42A74D15C88}" destId="{CB4E0B64-41AD-4E8C-9B74-0DF979AC3D2F}" srcOrd="1" destOrd="0" presId="urn:microsoft.com/office/officeart/2005/8/layout/orgChart1"/>
    <dgm:cxn modelId="{0576F1D6-F310-4318-A492-FC7B3832B408}" type="presParOf" srcId="{6CEFC88A-F53F-4818-ABD5-F55061AF2738}" destId="{490935FE-3229-41C1-BA1E-C4D7A4D7053F}" srcOrd="1" destOrd="0" presId="urn:microsoft.com/office/officeart/2005/8/layout/orgChart1"/>
    <dgm:cxn modelId="{B4063AE2-9F01-4617-980B-7433757E1326}" type="presParOf" srcId="{6CEFC88A-F53F-4818-ABD5-F55061AF2738}" destId="{7D08F033-2498-4573-BE03-AA546A4FA26E}" srcOrd="2" destOrd="0" presId="urn:microsoft.com/office/officeart/2005/8/layout/orgChart1"/>
    <dgm:cxn modelId="{3776192F-3171-440B-BD71-23BC3C93E12D}" type="presParOf" srcId="{7C2824E7-FF13-44CB-9787-E27E39A1AFFA}" destId="{8A7C0CB5-FCAC-4AB2-A898-D05E3AFA98BD}" srcOrd="6" destOrd="0" presId="urn:microsoft.com/office/officeart/2005/8/layout/orgChart1"/>
    <dgm:cxn modelId="{F5B2483C-6DB4-4B21-B29F-F700DB23A704}" type="presParOf" srcId="{7C2824E7-FF13-44CB-9787-E27E39A1AFFA}" destId="{1D898499-3910-4B7B-AF85-350CB057DE1D}" srcOrd="7" destOrd="0" presId="urn:microsoft.com/office/officeart/2005/8/layout/orgChart1"/>
    <dgm:cxn modelId="{E38173B2-F738-4E3C-B0AD-35296420407E}" type="presParOf" srcId="{1D898499-3910-4B7B-AF85-350CB057DE1D}" destId="{AB88F783-AC9B-4DC0-96EF-7697D3DC91C0}" srcOrd="0" destOrd="0" presId="urn:microsoft.com/office/officeart/2005/8/layout/orgChart1"/>
    <dgm:cxn modelId="{9A2C0733-C989-42A5-B93D-B077F9728112}" type="presParOf" srcId="{AB88F783-AC9B-4DC0-96EF-7697D3DC91C0}" destId="{C3041486-2B08-491C-90E4-49A522C24359}" srcOrd="0" destOrd="0" presId="urn:microsoft.com/office/officeart/2005/8/layout/orgChart1"/>
    <dgm:cxn modelId="{E00F3E8C-D462-4D8B-A942-E187B7EE1DBA}" type="presParOf" srcId="{AB88F783-AC9B-4DC0-96EF-7697D3DC91C0}" destId="{12764A5C-333F-4CDB-BCE3-053CD5053A02}" srcOrd="1" destOrd="0" presId="urn:microsoft.com/office/officeart/2005/8/layout/orgChart1"/>
    <dgm:cxn modelId="{C43AA875-37B6-487D-A84A-5F721E7DC2CF}" type="presParOf" srcId="{1D898499-3910-4B7B-AF85-350CB057DE1D}" destId="{20AE79E9-A7BB-43DC-B508-5AA7B91CAE78}" srcOrd="1" destOrd="0" presId="urn:microsoft.com/office/officeart/2005/8/layout/orgChart1"/>
    <dgm:cxn modelId="{56AD2F8B-1176-46A9-9EF8-DE9978BAFB09}" type="presParOf" srcId="{1D898499-3910-4B7B-AF85-350CB057DE1D}" destId="{EB63802C-93E2-46CE-88C5-B536401FE47E}" srcOrd="2" destOrd="0" presId="urn:microsoft.com/office/officeart/2005/8/layout/orgChart1"/>
    <dgm:cxn modelId="{82220F1B-1261-4DE8-9C63-CDDF460873B8}" type="presParOf" srcId="{928BCAE4-3E44-4012-84C4-9CECCACEEFAF}" destId="{7EB306C6-AC0C-4CE1-9ACE-5EA7C95D2B4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EF238-F5D7-4517-BE7D-5F8D91503C91}">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Statistical model for event counts over time</a:t>
          </a:r>
        </a:p>
      </dsp:txBody>
      <dsp:txXfrm>
        <a:off x="35125" y="82750"/>
        <a:ext cx="7334403" cy="649299"/>
      </dsp:txXfrm>
    </dsp:sp>
    <dsp:sp modelId="{762E6C9B-7E4D-4669-9E06-39D4469FC890}">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Used when events occur independently</a:t>
          </a:r>
        </a:p>
      </dsp:txBody>
      <dsp:txXfrm>
        <a:off x="35125" y="888700"/>
        <a:ext cx="7334403" cy="649299"/>
      </dsp:txXfrm>
    </dsp:sp>
    <dsp:sp modelId="{8E29361E-2E94-4B3E-9E0D-18742B211BE9}">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Applies to fixed time intervals</a:t>
          </a:r>
        </a:p>
      </dsp:txBody>
      <dsp:txXfrm>
        <a:off x="35125" y="1694649"/>
        <a:ext cx="7334403" cy="649299"/>
      </dsp:txXfrm>
    </dsp:sp>
    <dsp:sp modelId="{420D035C-C49F-4F19-9C6D-9B6465A2087A}">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and operations</a:t>
          </a:r>
        </a:p>
      </dsp:txBody>
      <dsp:txXfrm>
        <a:off x="35125" y="2500600"/>
        <a:ext cx="7334403" cy="649299"/>
      </dsp:txXfrm>
    </dsp:sp>
    <dsp:sp modelId="{A42E2963-8B1D-4624-825B-E892066542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Focus: ER patient arrival analysis</a:t>
          </a:r>
        </a:p>
      </dsp:txBody>
      <dsp:txXfrm>
        <a:off x="35125" y="3306550"/>
        <a:ext cx="7334403" cy="64929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68746-A75A-41B6-8192-35B47626FF6F}">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Poisson distribution models event counts</a:t>
          </a:r>
        </a:p>
      </dsp:txBody>
      <dsp:txXfrm>
        <a:off x="35125" y="82750"/>
        <a:ext cx="7334403" cy="649299"/>
      </dsp:txXfrm>
    </dsp:sp>
    <dsp:sp modelId="{ECF13E9F-2215-488C-8A67-E1475C88D451}">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planning</a:t>
          </a:r>
        </a:p>
      </dsp:txBody>
      <dsp:txXfrm>
        <a:off x="35125" y="888700"/>
        <a:ext cx="7334403" cy="649299"/>
      </dsp:txXfrm>
    </dsp:sp>
    <dsp:sp modelId="{FF56C5EF-D0C2-4DD3-8E99-2C66C6D1C11E}">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ER arrivals follow random pattern</a:t>
          </a:r>
        </a:p>
      </dsp:txBody>
      <dsp:txXfrm>
        <a:off x="35125" y="1694649"/>
        <a:ext cx="7334403" cy="649299"/>
      </dsp:txXfrm>
    </dsp:sp>
    <dsp:sp modelId="{35A6960B-3B0F-4EDD-9FDC-B43C9DDD2481}">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Supports staffing decisions</a:t>
          </a:r>
        </a:p>
      </dsp:txBody>
      <dsp:txXfrm>
        <a:off x="35125" y="2500600"/>
        <a:ext cx="7334403" cy="649299"/>
      </dsp:txXfrm>
    </dsp:sp>
    <dsp:sp modelId="{B2EDD332-BF28-4FA6-BE88-799C59462D63}">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Helps improve resource allocation</a:t>
          </a:r>
        </a:p>
      </dsp:txBody>
      <dsp:txXfrm>
        <a:off x="35125" y="3306550"/>
        <a:ext cx="7334403" cy="649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ACB6C-079E-4CA6-8223-2A89F74C6C3A}">
      <dsp:nvSpPr>
        <dsp:cNvPr id="0" name=""/>
        <dsp:cNvSpPr/>
      </dsp:nvSpPr>
      <dsp:spPr>
        <a:xfrm rot="16200000">
          <a:off x="-1317521"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Models number of events in a fixed interval</a:t>
          </a:r>
        </a:p>
      </dsp:txBody>
      <dsp:txXfrm rot="5400000">
        <a:off x="3977" y="807720"/>
        <a:ext cx="1395603" cy="2423160"/>
      </dsp:txXfrm>
    </dsp:sp>
    <dsp:sp modelId="{05C5367D-8CFE-490D-A9B8-E872D173D991}">
      <dsp:nvSpPr>
        <dsp:cNvPr id="0" name=""/>
        <dsp:cNvSpPr/>
      </dsp:nvSpPr>
      <dsp:spPr>
        <a:xfrm rot="16200000">
          <a:off x="182752"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Assumes independent occurrences</a:t>
          </a:r>
        </a:p>
      </dsp:txBody>
      <dsp:txXfrm rot="5400000">
        <a:off x="1504250" y="807720"/>
        <a:ext cx="1395603" cy="2423160"/>
      </dsp:txXfrm>
    </dsp:sp>
    <dsp:sp modelId="{8E2B7867-C45B-4CED-9731-A6EA714E396B}">
      <dsp:nvSpPr>
        <dsp:cNvPr id="0" name=""/>
        <dsp:cNvSpPr/>
      </dsp:nvSpPr>
      <dsp:spPr>
        <a:xfrm rot="16200000">
          <a:off x="1683026"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Requires constant average rate (λ)</a:t>
          </a:r>
        </a:p>
      </dsp:txBody>
      <dsp:txXfrm rot="5400000">
        <a:off x="3004524" y="807720"/>
        <a:ext cx="1395603" cy="2423160"/>
      </dsp:txXfrm>
    </dsp:sp>
    <dsp:sp modelId="{80115692-54E3-491B-AAC6-A6D7F57D5F26}">
      <dsp:nvSpPr>
        <dsp:cNvPr id="0" name=""/>
        <dsp:cNvSpPr/>
      </dsp:nvSpPr>
      <dsp:spPr>
        <a:xfrm rot="16200000">
          <a:off x="3183300"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Used for rare event probabilities</a:t>
          </a:r>
        </a:p>
      </dsp:txBody>
      <dsp:txXfrm rot="5400000">
        <a:off x="4504798" y="807720"/>
        <a:ext cx="1395603" cy="2423160"/>
      </dsp:txXfrm>
    </dsp:sp>
    <dsp:sp modelId="{ED0B164D-2344-4D92-9846-A493E5F80AD5}">
      <dsp:nvSpPr>
        <dsp:cNvPr id="0" name=""/>
        <dsp:cNvSpPr/>
      </dsp:nvSpPr>
      <dsp:spPr>
        <a:xfrm rot="16200000">
          <a:off x="4683574"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Common in real-world random processes</a:t>
          </a:r>
        </a:p>
      </dsp:txBody>
      <dsp:txXfrm rot="5400000">
        <a:off x="6005072" y="807720"/>
        <a:ext cx="1395603" cy="2423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1E75B9-3AA7-46EE-8593-08591B395040}">
      <dsp:nvSpPr>
        <dsp:cNvPr id="0" name=""/>
        <dsp:cNvSpPr/>
      </dsp:nvSpPr>
      <dsp:spPr>
        <a:xfrm>
          <a:off x="1380131" y="0"/>
          <a:ext cx="4038600" cy="403860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C4E449-5252-4B06-A2E5-9254BD7E8168}">
      <dsp:nvSpPr>
        <dsp:cNvPr id="0" name=""/>
        <dsp:cNvSpPr/>
      </dsp:nvSpPr>
      <dsp:spPr>
        <a:xfrm>
          <a:off x="3399431" y="404254"/>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Hospital emergency arrivals</a:t>
          </a:r>
        </a:p>
      </dsp:txBody>
      <dsp:txXfrm>
        <a:off x="3427463" y="432286"/>
        <a:ext cx="2569026" cy="518174"/>
      </dsp:txXfrm>
    </dsp:sp>
    <dsp:sp modelId="{85BA5CD0-4FF1-412F-9E11-2F4422E45CF7}">
      <dsp:nvSpPr>
        <dsp:cNvPr id="0" name=""/>
        <dsp:cNvSpPr/>
      </dsp:nvSpPr>
      <dsp:spPr>
        <a:xfrm>
          <a:off x="3399431" y="1050272"/>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Call center volume analysis</a:t>
          </a:r>
        </a:p>
      </dsp:txBody>
      <dsp:txXfrm>
        <a:off x="3427463" y="1078304"/>
        <a:ext cx="2569026" cy="518174"/>
      </dsp:txXfrm>
    </dsp:sp>
    <dsp:sp modelId="{6D2B327D-CBCD-4D73-B87B-9026FE1AC955}">
      <dsp:nvSpPr>
        <dsp:cNvPr id="0" name=""/>
        <dsp:cNvSpPr/>
      </dsp:nvSpPr>
      <dsp:spPr>
        <a:xfrm>
          <a:off x="3399431" y="1696290"/>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Traffic accident frequency</a:t>
          </a:r>
        </a:p>
      </dsp:txBody>
      <dsp:txXfrm>
        <a:off x="3427463" y="1724322"/>
        <a:ext cx="2569026" cy="518174"/>
      </dsp:txXfrm>
    </dsp:sp>
    <dsp:sp modelId="{7607F151-F76C-44F6-8D87-A3C5CCDF54C6}">
      <dsp:nvSpPr>
        <dsp:cNvPr id="0" name=""/>
        <dsp:cNvSpPr/>
      </dsp:nvSpPr>
      <dsp:spPr>
        <a:xfrm>
          <a:off x="3399431" y="2342309"/>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Website traffic monitoring</a:t>
          </a:r>
        </a:p>
      </dsp:txBody>
      <dsp:txXfrm>
        <a:off x="3427463" y="2370341"/>
        <a:ext cx="2569026" cy="518174"/>
      </dsp:txXfrm>
    </dsp:sp>
    <dsp:sp modelId="{7115F64B-3CA3-426E-B8DF-6D731B77FCBF}">
      <dsp:nvSpPr>
        <dsp:cNvPr id="0" name=""/>
        <dsp:cNvSpPr/>
      </dsp:nvSpPr>
      <dsp:spPr>
        <a:xfrm>
          <a:off x="3399431" y="2988327"/>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Manufacturing defect counts</a:t>
          </a:r>
        </a:p>
      </dsp:txBody>
      <dsp:txXfrm>
        <a:off x="3427463" y="3016359"/>
        <a:ext cx="2569026" cy="518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1BEB7-F615-476A-9832-52E7B355BC83}">
      <dsp:nvSpPr>
        <dsp:cNvPr id="0" name=""/>
        <dsp:cNvSpPr/>
      </dsp:nvSpPr>
      <dsp:spPr>
        <a:xfrm>
          <a:off x="2131867" y="0"/>
          <a:ext cx="4038600" cy="40386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72FFBA-900D-482F-8A70-7AAB4693F874}">
      <dsp:nvSpPr>
        <dsp:cNvPr id="0" name=""/>
        <dsp:cNvSpPr/>
      </dsp:nvSpPr>
      <dsp:spPr>
        <a:xfrm>
          <a:off x="2515534" y="383667"/>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Total observations: 14 days</a:t>
          </a:r>
        </a:p>
      </dsp:txBody>
      <dsp:txXfrm>
        <a:off x="2592422" y="460555"/>
        <a:ext cx="1421278" cy="1421278"/>
      </dsp:txXfrm>
    </dsp:sp>
    <dsp:sp modelId="{8BB33FC8-77CC-4CD3-80BC-498AF39DBA40}">
      <dsp:nvSpPr>
        <dsp:cNvPr id="0" name=""/>
        <dsp:cNvSpPr/>
      </dsp:nvSpPr>
      <dsp:spPr>
        <a:xfrm>
          <a:off x="4222141" y="373271"/>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Sum of values: 187</a:t>
          </a:r>
        </a:p>
      </dsp:txBody>
      <dsp:txXfrm>
        <a:off x="4299029" y="450159"/>
        <a:ext cx="1421278" cy="1421278"/>
      </dsp:txXfrm>
    </dsp:sp>
    <dsp:sp modelId="{3559F353-F9F6-45CE-8CD2-AFE744D6231B}">
      <dsp:nvSpPr>
        <dsp:cNvPr id="0" name=""/>
        <dsp:cNvSpPr/>
      </dsp:nvSpPr>
      <dsp:spPr>
        <a:xfrm>
          <a:off x="2515534"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Mean (λ): 13.36</a:t>
          </a:r>
        </a:p>
      </dsp:txBody>
      <dsp:txXfrm>
        <a:off x="2592422" y="2156767"/>
        <a:ext cx="1421278" cy="1421278"/>
      </dsp:txXfrm>
    </dsp:sp>
    <dsp:sp modelId="{5DD00BCA-7BAD-444C-A590-FEA05EA16F73}">
      <dsp:nvSpPr>
        <dsp:cNvPr id="0" name=""/>
        <dsp:cNvSpPr/>
      </dsp:nvSpPr>
      <dsp:spPr>
        <a:xfrm>
          <a:off x="4211746"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Represents average arrivals per day</a:t>
          </a:r>
        </a:p>
      </dsp:txBody>
      <dsp:txXfrm>
        <a:off x="4288634" y="2156767"/>
        <a:ext cx="1421278" cy="14212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CDA5F-1994-46C2-B663-FD27CF472CC7}">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Data approximates Poisson behavior</a:t>
          </a:r>
        </a:p>
      </dsp:txBody>
      <dsp:txXfrm>
        <a:off x="35125" y="82750"/>
        <a:ext cx="7334403" cy="649299"/>
      </dsp:txXfrm>
    </dsp:sp>
    <dsp:sp modelId="{39BA2BE1-6D12-420E-8D4D-A22E559EC676}">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Small fluctuations are expected</a:t>
          </a:r>
        </a:p>
      </dsp:txBody>
      <dsp:txXfrm>
        <a:off x="35125" y="888700"/>
        <a:ext cx="7334403" cy="649299"/>
      </dsp:txXfrm>
    </dsp:sp>
    <dsp:sp modelId="{67FAFBC8-04CE-4734-86FA-2D21F7484F0C}">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No strong outliers observed</a:t>
          </a:r>
        </a:p>
      </dsp:txBody>
      <dsp:txXfrm>
        <a:off x="35125" y="1694649"/>
        <a:ext cx="7334403" cy="649299"/>
      </dsp:txXfrm>
    </dsp:sp>
    <dsp:sp modelId="{780287B5-3589-41C1-A9A2-F26D2A1F8D76}">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Model fits moderate accuracy</a:t>
          </a:r>
        </a:p>
      </dsp:txBody>
      <dsp:txXfrm>
        <a:off x="35125" y="2500600"/>
        <a:ext cx="7334403" cy="649299"/>
      </dsp:txXfrm>
    </dsp:sp>
    <dsp:sp modelId="{56ED18E8-4BF0-44A0-9E31-EDCC4B3310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for predictive planning</a:t>
          </a:r>
        </a:p>
      </dsp:txBody>
      <dsp:txXfrm>
        <a:off x="35125" y="3306550"/>
        <a:ext cx="7334403" cy="6492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216B26-1FE5-4C38-A9E5-9D2EA2D815B0}">
      <dsp:nvSpPr>
        <dsp:cNvPr id="0" name=""/>
        <dsp:cNvSpPr/>
      </dsp:nvSpPr>
      <dsp:spPr>
        <a:xfrm>
          <a:off x="0" y="0"/>
          <a:ext cx="4038600" cy="4038600"/>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1AD570-5E7F-4DBB-B7E6-60C1CDCE190B}">
      <dsp:nvSpPr>
        <dsp:cNvPr id="0" name=""/>
        <dsp:cNvSpPr/>
      </dsp:nvSpPr>
      <dsp:spPr>
        <a:xfrm>
          <a:off x="2019300" y="0"/>
          <a:ext cx="5385353" cy="40386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t>Small sample size (14 days only) </a:t>
          </a:r>
        </a:p>
      </dsp:txBody>
      <dsp:txXfrm>
        <a:off x="2019300" y="0"/>
        <a:ext cx="5385353" cy="858202"/>
      </dsp:txXfrm>
    </dsp:sp>
    <dsp:sp modelId="{0E5BFDD7-5A1F-4AC7-846D-DC05598CADB6}">
      <dsp:nvSpPr>
        <dsp:cNvPr id="0" name=""/>
        <dsp:cNvSpPr/>
      </dsp:nvSpPr>
      <dsp:spPr>
        <a:xfrm>
          <a:off x="530066" y="858202"/>
          <a:ext cx="2978467" cy="2978467"/>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71D25B-51F1-4005-AA78-6CBF940BF3AB}">
      <dsp:nvSpPr>
        <dsp:cNvPr id="0" name=""/>
        <dsp:cNvSpPr/>
      </dsp:nvSpPr>
      <dsp:spPr>
        <a:xfrm>
          <a:off x="2019300" y="858202"/>
          <a:ext cx="5385353" cy="2978467"/>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Possible seasonal variation not captured </a:t>
          </a:r>
        </a:p>
      </dsp:txBody>
      <dsp:txXfrm>
        <a:off x="2019300" y="858202"/>
        <a:ext cx="5385353" cy="858202"/>
      </dsp:txXfrm>
    </dsp:sp>
    <dsp:sp modelId="{360540D4-1D88-46BE-978D-820BDE63206D}">
      <dsp:nvSpPr>
        <dsp:cNvPr id="0" name=""/>
        <dsp:cNvSpPr/>
      </dsp:nvSpPr>
      <dsp:spPr>
        <a:xfrm>
          <a:off x="1060132" y="1716405"/>
          <a:ext cx="1918335" cy="1918335"/>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B1516F-5904-45D7-BE44-381229075D71}">
      <dsp:nvSpPr>
        <dsp:cNvPr id="0" name=""/>
        <dsp:cNvSpPr/>
      </dsp:nvSpPr>
      <dsp:spPr>
        <a:xfrm>
          <a:off x="2019300" y="1716405"/>
          <a:ext cx="5385353" cy="191833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Assumption of constant arrival rate (λ) </a:t>
          </a:r>
        </a:p>
      </dsp:txBody>
      <dsp:txXfrm>
        <a:off x="2019300" y="1716405"/>
        <a:ext cx="5385353" cy="858202"/>
      </dsp:txXfrm>
    </dsp:sp>
    <dsp:sp modelId="{81C15168-22E5-40B1-9AE9-88021D3B649A}">
      <dsp:nvSpPr>
        <dsp:cNvPr id="0" name=""/>
        <dsp:cNvSpPr/>
      </dsp:nvSpPr>
      <dsp:spPr>
        <a:xfrm>
          <a:off x="1590198" y="2574607"/>
          <a:ext cx="858202" cy="858202"/>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91AC31-FB7A-487F-A980-1F39F06548C0}">
      <dsp:nvSpPr>
        <dsp:cNvPr id="0" name=""/>
        <dsp:cNvSpPr/>
      </dsp:nvSpPr>
      <dsp:spPr>
        <a:xfrm>
          <a:off x="2019300" y="2574607"/>
          <a:ext cx="5385353" cy="858202"/>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t>Potential data recording inconsistencies </a:t>
          </a:r>
        </a:p>
      </dsp:txBody>
      <dsp:txXfrm>
        <a:off x="2019300" y="2574607"/>
        <a:ext cx="5385353" cy="85820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BC8B9F-0031-4C61-BB84-04684EB7602A}">
      <dsp:nvSpPr>
        <dsp:cNvPr id="0" name=""/>
        <dsp:cNvSpPr/>
      </dsp:nvSpPr>
      <dsp:spPr>
        <a:xfrm>
          <a:off x="0" y="2601"/>
          <a:ext cx="8652680" cy="0"/>
        </a:xfrm>
        <a:prstGeom prst="line">
          <a:avLst/>
        </a:prstGeom>
        <a:solidFill>
          <a:schemeClr val="accent2">
            <a:shade val="80000"/>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28F80D-474A-4F1A-8D75-DD02738804BC}">
      <dsp:nvSpPr>
        <dsp:cNvPr id="0" name=""/>
        <dsp:cNvSpPr/>
      </dsp:nvSpPr>
      <dsp:spPr>
        <a:xfrm>
          <a:off x="0" y="2601"/>
          <a:ext cx="3215365" cy="53310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endParaRPr lang="en-US" sz="4500" kern="1200" dirty="0">
            <a:effectLst/>
            <a:latin typeface="+mj-lt"/>
            <a:ea typeface="Calibri" panose="020F0502020204030204" pitchFamily="34" charset="0"/>
            <a:cs typeface="Times New Roman" panose="02020603050405020304" pitchFamily="18" charset="0"/>
          </a:endParaRPr>
        </a:p>
        <a:p>
          <a:pPr marL="0" lvl="0" indent="0" algn="l" defTabSz="2000250">
            <a:lnSpc>
              <a:spcPct val="90000"/>
            </a:lnSpc>
            <a:spcBef>
              <a:spcPct val="0"/>
            </a:spcBef>
            <a:spcAft>
              <a:spcPct val="35000"/>
            </a:spcAft>
            <a:buNone/>
          </a:pPr>
          <a:endParaRPr lang="en-US" sz="4200" kern="1200" dirty="0">
            <a:effectLst/>
            <a:latin typeface="+mj-lt"/>
            <a:ea typeface="Calibri" panose="020F0502020204030204" pitchFamily="34" charset="0"/>
            <a:cs typeface="Times New Roman" panose="02020603050405020304" pitchFamily="18" charset="0"/>
          </a:endParaRPr>
        </a:p>
        <a:p>
          <a:pPr marL="0" lvl="0" indent="0" algn="l" defTabSz="2000250">
            <a:lnSpc>
              <a:spcPct val="90000"/>
            </a:lnSpc>
            <a:spcBef>
              <a:spcPct val="0"/>
            </a:spcBef>
            <a:spcAft>
              <a:spcPct val="35000"/>
            </a:spcAft>
            <a:buNone/>
          </a:pPr>
          <a:r>
            <a:rPr lang="en-US" sz="4200" kern="1200" dirty="0">
              <a:effectLst/>
              <a:latin typeface="+mj-lt"/>
              <a:ea typeface="Calibri" panose="020F0502020204030204" pitchFamily="34" charset="0"/>
              <a:cs typeface="Times New Roman" panose="02020603050405020304" pitchFamily="18" charset="0"/>
            </a:rPr>
            <a:t>Findings and Implications</a:t>
          </a:r>
          <a:endParaRPr lang="en-US" sz="4200" kern="1200" dirty="0">
            <a:latin typeface="+mj-lt"/>
          </a:endParaRPr>
        </a:p>
      </dsp:txBody>
      <dsp:txXfrm>
        <a:off x="0" y="2601"/>
        <a:ext cx="3215365" cy="5331071"/>
      </dsp:txXfrm>
    </dsp:sp>
    <dsp:sp modelId="{F6E8CC0D-A16A-466B-9182-E1D9748C6D9E}">
      <dsp:nvSpPr>
        <dsp:cNvPr id="0" name=""/>
        <dsp:cNvSpPr/>
      </dsp:nvSpPr>
      <dsp:spPr>
        <a:xfrm>
          <a:off x="3317271" y="65208"/>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effectLst/>
              <a:latin typeface="+mj-lt"/>
              <a:ea typeface="Calibri" panose="020F0502020204030204" pitchFamily="34" charset="0"/>
              <a:cs typeface="Times New Roman" panose="02020603050405020304" pitchFamily="18" charset="0"/>
            </a:rPr>
            <a:t>ER arrivals approximately follow Poisson distribution</a:t>
          </a:r>
          <a:endParaRPr lang="en-US" sz="2800" kern="1200" dirty="0">
            <a:latin typeface="+mj-lt"/>
          </a:endParaRPr>
        </a:p>
      </dsp:txBody>
      <dsp:txXfrm>
        <a:off x="3317271" y="65208"/>
        <a:ext cx="5333059" cy="1252147"/>
      </dsp:txXfrm>
    </dsp:sp>
    <dsp:sp modelId="{20FB955F-35F4-40FA-8827-3478F2604BA7}">
      <dsp:nvSpPr>
        <dsp:cNvPr id="0" name=""/>
        <dsp:cNvSpPr/>
      </dsp:nvSpPr>
      <dsp:spPr>
        <a:xfrm>
          <a:off x="3215365" y="1317356"/>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3BFAC4-3063-4232-B59B-85CF72FE62B9}">
      <dsp:nvSpPr>
        <dsp:cNvPr id="0" name=""/>
        <dsp:cNvSpPr/>
      </dsp:nvSpPr>
      <dsp:spPr>
        <a:xfrm>
          <a:off x="3317271" y="1379963"/>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effectLst/>
              <a:latin typeface="+mj-lt"/>
              <a:ea typeface="Calibri" panose="020F0502020204030204" pitchFamily="34" charset="0"/>
              <a:cs typeface="Times New Roman" panose="02020603050405020304" pitchFamily="18" charset="0"/>
            </a:rPr>
            <a:t>Mean arrival rate provides planning baseline </a:t>
          </a:r>
          <a:endParaRPr lang="en-US" sz="2800" kern="1200" dirty="0">
            <a:latin typeface="+mj-lt"/>
          </a:endParaRPr>
        </a:p>
      </dsp:txBody>
      <dsp:txXfrm>
        <a:off x="3317271" y="1379963"/>
        <a:ext cx="5333059" cy="1252147"/>
      </dsp:txXfrm>
    </dsp:sp>
    <dsp:sp modelId="{B5745700-8CC6-4CA5-B09D-9B180EB88AD1}">
      <dsp:nvSpPr>
        <dsp:cNvPr id="0" name=""/>
        <dsp:cNvSpPr/>
      </dsp:nvSpPr>
      <dsp:spPr>
        <a:xfrm>
          <a:off x="3215365" y="2632111"/>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88A61C-C427-4470-B316-BF6DF692E126}">
      <dsp:nvSpPr>
        <dsp:cNvPr id="0" name=""/>
        <dsp:cNvSpPr/>
      </dsp:nvSpPr>
      <dsp:spPr>
        <a:xfrm>
          <a:off x="3317271" y="2694718"/>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SzPts val="1000"/>
            <a:buFont typeface="Symbol" panose="05050102010706020507" pitchFamily="18" charset="2"/>
            <a:buNone/>
          </a:pPr>
          <a:r>
            <a:rPr lang="en-US" sz="2800" kern="1200" dirty="0">
              <a:effectLst/>
              <a:latin typeface="+mj-lt"/>
              <a:ea typeface="Calibri" panose="020F0502020204030204" pitchFamily="34" charset="0"/>
              <a:cs typeface="Times New Roman" panose="02020603050405020304" pitchFamily="18" charset="0"/>
            </a:rPr>
            <a:t>Variability indicates occasional demand surges</a:t>
          </a:r>
        </a:p>
      </dsp:txBody>
      <dsp:txXfrm>
        <a:off x="3317271" y="2694718"/>
        <a:ext cx="5333059" cy="1252147"/>
      </dsp:txXfrm>
    </dsp:sp>
    <dsp:sp modelId="{D515D75C-E3E3-4B8E-BDE7-FC0CEDA18B5B}">
      <dsp:nvSpPr>
        <dsp:cNvPr id="0" name=""/>
        <dsp:cNvSpPr/>
      </dsp:nvSpPr>
      <dsp:spPr>
        <a:xfrm>
          <a:off x="3215365" y="3946866"/>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CECE15-B331-4676-BAA2-3482C141AF8D}">
      <dsp:nvSpPr>
        <dsp:cNvPr id="0" name=""/>
        <dsp:cNvSpPr/>
      </dsp:nvSpPr>
      <dsp:spPr>
        <a:xfrm>
          <a:off x="3317271" y="4009473"/>
          <a:ext cx="5333059" cy="1252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effectLst/>
              <a:latin typeface="+mj-lt"/>
              <a:ea typeface="Calibri" panose="020F0502020204030204" pitchFamily="34" charset="0"/>
            </a:rPr>
            <a:t>Useful for staffing and resource allocation</a:t>
          </a:r>
          <a:endParaRPr lang="en-US" sz="2800" kern="1200" dirty="0">
            <a:effectLst/>
            <a:latin typeface="+mj-lt"/>
            <a:ea typeface="Calibri" panose="020F0502020204030204" pitchFamily="34" charset="0"/>
            <a:cs typeface="Times New Roman" panose="02020603050405020304" pitchFamily="18" charset="0"/>
          </a:endParaRPr>
        </a:p>
      </dsp:txBody>
      <dsp:txXfrm>
        <a:off x="3317271" y="4009473"/>
        <a:ext cx="5333059" cy="1252147"/>
      </dsp:txXfrm>
    </dsp:sp>
    <dsp:sp modelId="{AA78C612-6C43-4402-8162-CD6B166661F7}">
      <dsp:nvSpPr>
        <dsp:cNvPr id="0" name=""/>
        <dsp:cNvSpPr/>
      </dsp:nvSpPr>
      <dsp:spPr>
        <a:xfrm>
          <a:off x="3215365" y="5261620"/>
          <a:ext cx="543496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72CD35-3F0C-428F-9B07-4F0B41053865}">
      <dsp:nvSpPr>
        <dsp:cNvPr id="0" name=""/>
        <dsp:cNvSpPr/>
      </dsp:nvSpPr>
      <dsp:spPr>
        <a:xfrm>
          <a:off x="1869743" y="0"/>
          <a:ext cx="4749421" cy="4749421"/>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C314FC-B0E5-41CF-ABA2-7CB4F3BAC8F7}">
      <dsp:nvSpPr>
        <dsp:cNvPr id="0" name=""/>
        <dsp:cNvSpPr/>
      </dsp:nvSpPr>
      <dsp:spPr>
        <a:xfrm>
          <a:off x="2178455" y="308712"/>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SzPts val="1000"/>
            <a:buFont typeface="Symbol" panose="05050102010706020507" pitchFamily="18" charset="2"/>
            <a:buNone/>
          </a:pPr>
          <a:r>
            <a:rPr lang="en-US" sz="2500" kern="1200" dirty="0">
              <a:effectLst/>
              <a:latin typeface="+mj-lt"/>
              <a:ea typeface="Calibri" panose="020F0502020204030204" pitchFamily="34" charset="0"/>
              <a:cs typeface="Times New Roman" panose="02020603050405020304" pitchFamily="18" charset="0"/>
            </a:rPr>
            <a:t>Increase data collection period for accuracy </a:t>
          </a:r>
          <a:endParaRPr lang="en-US" sz="2500" kern="1200" dirty="0">
            <a:latin typeface="+mj-lt"/>
          </a:endParaRPr>
        </a:p>
      </dsp:txBody>
      <dsp:txXfrm>
        <a:off x="2271194" y="401451"/>
        <a:ext cx="1714290" cy="1714290"/>
      </dsp:txXfrm>
    </dsp:sp>
    <dsp:sp modelId="{E7A8A4D8-B14D-4530-9A0E-82C5F33788CB}">
      <dsp:nvSpPr>
        <dsp:cNvPr id="0" name=""/>
        <dsp:cNvSpPr/>
      </dsp:nvSpPr>
      <dsp:spPr>
        <a:xfrm>
          <a:off x="4410683" y="308712"/>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effectLst/>
              <a:latin typeface="+mj-lt"/>
              <a:ea typeface="Calibri" panose="020F0502020204030204" pitchFamily="34" charset="0"/>
              <a:cs typeface="Times New Roman" panose="02020603050405020304" pitchFamily="18" charset="0"/>
            </a:rPr>
            <a:t>Use hourly data instead of daily totals </a:t>
          </a:r>
        </a:p>
      </dsp:txBody>
      <dsp:txXfrm>
        <a:off x="4503422" y="401451"/>
        <a:ext cx="1714290" cy="1714290"/>
      </dsp:txXfrm>
    </dsp:sp>
    <dsp:sp modelId="{4762EE01-17AF-41DA-AFB5-8EE700C22E57}">
      <dsp:nvSpPr>
        <dsp:cNvPr id="0" name=""/>
        <dsp:cNvSpPr/>
      </dsp:nvSpPr>
      <dsp:spPr>
        <a:xfrm>
          <a:off x="2178455" y="2540940"/>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effectLst/>
              <a:latin typeface="+mj-lt"/>
              <a:ea typeface="Calibri" panose="020F0502020204030204" pitchFamily="34" charset="0"/>
              <a:cs typeface="Times New Roman" panose="02020603050405020304" pitchFamily="18" charset="0"/>
            </a:rPr>
            <a:t>Combine Poisson with advanced models </a:t>
          </a:r>
          <a:endParaRPr lang="en-US" sz="2500" kern="1200" dirty="0">
            <a:effectLst/>
            <a:latin typeface="+mj-lt"/>
            <a:ea typeface="Calibri" panose="020F0502020204030204" pitchFamily="34" charset="0"/>
            <a:cs typeface="Times New Roman" panose="02020603050405020304" pitchFamily="18" charset="0"/>
          </a:endParaRPr>
        </a:p>
      </dsp:txBody>
      <dsp:txXfrm>
        <a:off x="2271194" y="2633679"/>
        <a:ext cx="1714290" cy="1714290"/>
      </dsp:txXfrm>
    </dsp:sp>
    <dsp:sp modelId="{F65A2A4A-EFF1-4034-B8F8-918828FF2E0F}">
      <dsp:nvSpPr>
        <dsp:cNvPr id="0" name=""/>
        <dsp:cNvSpPr/>
      </dsp:nvSpPr>
      <dsp:spPr>
        <a:xfrm>
          <a:off x="4410683" y="2540940"/>
          <a:ext cx="1899768" cy="1899768"/>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effectLst/>
              <a:latin typeface="+mj-lt"/>
              <a:ea typeface="Calibri" panose="020F0502020204030204" pitchFamily="34" charset="0"/>
            </a:rPr>
            <a:t>Implement data-driven staffing strategies</a:t>
          </a:r>
          <a:endParaRPr lang="en-US" sz="2500" kern="1200">
            <a:latin typeface="+mj-lt"/>
          </a:endParaRPr>
        </a:p>
      </dsp:txBody>
      <dsp:txXfrm>
        <a:off x="4503422" y="2633679"/>
        <a:ext cx="1714290" cy="171429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7C0CB5-FCAC-4AB2-A898-D05E3AFA98BD}">
      <dsp:nvSpPr>
        <dsp:cNvPr id="0" name=""/>
        <dsp:cNvSpPr/>
      </dsp:nvSpPr>
      <dsp:spPr>
        <a:xfrm>
          <a:off x="4039737" y="2122440"/>
          <a:ext cx="3163946" cy="366076"/>
        </a:xfrm>
        <a:custGeom>
          <a:avLst/>
          <a:gdLst/>
          <a:ahLst/>
          <a:cxnLst/>
          <a:rect l="0" t="0" r="0" b="0"/>
          <a:pathLst>
            <a:path>
              <a:moveTo>
                <a:pt x="0" y="0"/>
              </a:moveTo>
              <a:lnTo>
                <a:pt x="0" y="183038"/>
              </a:lnTo>
              <a:lnTo>
                <a:pt x="3163946" y="183038"/>
              </a:lnTo>
              <a:lnTo>
                <a:pt x="3163946"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FBA05C-FD0A-463E-8101-E54713AA387B}">
      <dsp:nvSpPr>
        <dsp:cNvPr id="0" name=""/>
        <dsp:cNvSpPr/>
      </dsp:nvSpPr>
      <dsp:spPr>
        <a:xfrm>
          <a:off x="4039737" y="2122440"/>
          <a:ext cx="1054648" cy="366076"/>
        </a:xfrm>
        <a:custGeom>
          <a:avLst/>
          <a:gdLst/>
          <a:ahLst/>
          <a:cxnLst/>
          <a:rect l="0" t="0" r="0" b="0"/>
          <a:pathLst>
            <a:path>
              <a:moveTo>
                <a:pt x="0" y="0"/>
              </a:moveTo>
              <a:lnTo>
                <a:pt x="0" y="183038"/>
              </a:lnTo>
              <a:lnTo>
                <a:pt x="1054648" y="183038"/>
              </a:lnTo>
              <a:lnTo>
                <a:pt x="1054648"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CACCD7-9923-445C-9A15-6CE6209D6DBA}">
      <dsp:nvSpPr>
        <dsp:cNvPr id="0" name=""/>
        <dsp:cNvSpPr/>
      </dsp:nvSpPr>
      <dsp:spPr>
        <a:xfrm>
          <a:off x="2985088" y="2122440"/>
          <a:ext cx="1054648" cy="366076"/>
        </a:xfrm>
        <a:custGeom>
          <a:avLst/>
          <a:gdLst/>
          <a:ahLst/>
          <a:cxnLst/>
          <a:rect l="0" t="0" r="0" b="0"/>
          <a:pathLst>
            <a:path>
              <a:moveTo>
                <a:pt x="1054648" y="0"/>
              </a:moveTo>
              <a:lnTo>
                <a:pt x="1054648" y="183038"/>
              </a:lnTo>
              <a:lnTo>
                <a:pt x="0" y="183038"/>
              </a:lnTo>
              <a:lnTo>
                <a:pt x="0"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D69509-13F9-43D5-8BA2-AD8225631A0A}">
      <dsp:nvSpPr>
        <dsp:cNvPr id="0" name=""/>
        <dsp:cNvSpPr/>
      </dsp:nvSpPr>
      <dsp:spPr>
        <a:xfrm>
          <a:off x="875790" y="2122440"/>
          <a:ext cx="3163946" cy="366076"/>
        </a:xfrm>
        <a:custGeom>
          <a:avLst/>
          <a:gdLst/>
          <a:ahLst/>
          <a:cxnLst/>
          <a:rect l="0" t="0" r="0" b="0"/>
          <a:pathLst>
            <a:path>
              <a:moveTo>
                <a:pt x="3163946" y="0"/>
              </a:moveTo>
              <a:lnTo>
                <a:pt x="3163946" y="183038"/>
              </a:lnTo>
              <a:lnTo>
                <a:pt x="0" y="183038"/>
              </a:lnTo>
              <a:lnTo>
                <a:pt x="0" y="366076"/>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2E40AE-DBD2-4CAA-809B-F1FF476C4E6A}">
      <dsp:nvSpPr>
        <dsp:cNvPr id="0" name=""/>
        <dsp:cNvSpPr/>
      </dsp:nvSpPr>
      <dsp:spPr>
        <a:xfrm>
          <a:off x="2129052" y="1072542"/>
          <a:ext cx="3821368" cy="104989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b="0" kern="1200" dirty="0">
              <a:effectLst/>
              <a:latin typeface="+mj-lt"/>
              <a:ea typeface="Calibri" panose="020F0502020204030204" pitchFamily="34" charset="0"/>
              <a:cs typeface="Times New Roman" panose="02020603050405020304" pitchFamily="18" charset="0"/>
            </a:rPr>
            <a:t>Future Research Suggestions</a:t>
          </a:r>
          <a:endParaRPr lang="en-US" sz="3500" b="0" kern="1200" dirty="0">
            <a:latin typeface="+mj-lt"/>
          </a:endParaRPr>
        </a:p>
      </dsp:txBody>
      <dsp:txXfrm>
        <a:off x="2129052" y="1072542"/>
        <a:ext cx="3821368" cy="1049898"/>
      </dsp:txXfrm>
    </dsp:sp>
    <dsp:sp modelId="{5C0C221C-AEB0-4868-9857-EAE307DBFD24}">
      <dsp:nvSpPr>
        <dsp:cNvPr id="0" name=""/>
        <dsp:cNvSpPr/>
      </dsp:nvSpPr>
      <dsp:spPr>
        <a:xfrm>
          <a:off x="4179" y="2488517"/>
          <a:ext cx="1743221" cy="158223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SzPts val="1000"/>
            <a:buFont typeface="Symbol" panose="05050102010706020507" pitchFamily="18" charset="2"/>
            <a:buNone/>
          </a:pPr>
          <a:r>
            <a:rPr lang="en-US" sz="2200" kern="1200" dirty="0">
              <a:effectLst/>
              <a:latin typeface="+mj-lt"/>
              <a:ea typeface="Calibri" panose="020F0502020204030204" pitchFamily="34" charset="0"/>
              <a:cs typeface="Times New Roman" panose="02020603050405020304" pitchFamily="18" charset="0"/>
            </a:rPr>
            <a:t>Explore non-homogeneous Poisson models </a:t>
          </a:r>
          <a:endParaRPr lang="en-US" sz="2200" kern="1200" dirty="0">
            <a:latin typeface="+mj-lt"/>
          </a:endParaRPr>
        </a:p>
      </dsp:txBody>
      <dsp:txXfrm>
        <a:off x="4179" y="2488517"/>
        <a:ext cx="1743221" cy="1582234"/>
      </dsp:txXfrm>
    </dsp:sp>
    <dsp:sp modelId="{B1C2D7F4-8DBB-49E3-A43E-719A136BC37F}">
      <dsp:nvSpPr>
        <dsp:cNvPr id="0" name=""/>
        <dsp:cNvSpPr/>
      </dsp:nvSpPr>
      <dsp:spPr>
        <a:xfrm>
          <a:off x="2113477" y="2488517"/>
          <a:ext cx="1743221" cy="161144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effectLst/>
              <a:latin typeface="+mj-lt"/>
              <a:ea typeface="Calibri" panose="020F0502020204030204" pitchFamily="34" charset="0"/>
              <a:cs typeface="Times New Roman" panose="02020603050405020304" pitchFamily="18" charset="0"/>
            </a:rPr>
            <a:t>Study impact of external factors (e.g., pandemics) </a:t>
          </a:r>
        </a:p>
      </dsp:txBody>
      <dsp:txXfrm>
        <a:off x="2113477" y="2488517"/>
        <a:ext cx="1743221" cy="1611442"/>
      </dsp:txXfrm>
    </dsp:sp>
    <dsp:sp modelId="{4553F5CE-97FF-49C9-96C4-872EEA6C359B}">
      <dsp:nvSpPr>
        <dsp:cNvPr id="0" name=""/>
        <dsp:cNvSpPr/>
      </dsp:nvSpPr>
      <dsp:spPr>
        <a:xfrm>
          <a:off x="4222775" y="2488517"/>
          <a:ext cx="1743221" cy="160169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effectLst/>
              <a:latin typeface="+mj-lt"/>
              <a:ea typeface="Calibri" panose="020F0502020204030204" pitchFamily="34" charset="0"/>
              <a:cs typeface="Times New Roman" panose="02020603050405020304" pitchFamily="18" charset="0"/>
            </a:rPr>
            <a:t>Compare multiple hospitals or regions </a:t>
          </a:r>
        </a:p>
      </dsp:txBody>
      <dsp:txXfrm>
        <a:off x="4222775" y="2488517"/>
        <a:ext cx="1743221" cy="1601698"/>
      </dsp:txXfrm>
    </dsp:sp>
    <dsp:sp modelId="{C3041486-2B08-491C-90E4-49A522C24359}">
      <dsp:nvSpPr>
        <dsp:cNvPr id="0" name=""/>
        <dsp:cNvSpPr/>
      </dsp:nvSpPr>
      <dsp:spPr>
        <a:xfrm>
          <a:off x="6332073" y="2488517"/>
          <a:ext cx="1743221" cy="153357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effectLst/>
              <a:latin typeface="+mj-lt"/>
              <a:ea typeface="Calibri" panose="020F0502020204030204" pitchFamily="34" charset="0"/>
              <a:cs typeface="Times New Roman" panose="02020603050405020304" pitchFamily="18" charset="0"/>
            </a:rPr>
            <a:t>Integrate machine learning forecasting method</a:t>
          </a:r>
          <a:endParaRPr lang="en-US" sz="2200" kern="1200" dirty="0">
            <a:latin typeface="+mj-lt"/>
          </a:endParaRPr>
        </a:p>
      </dsp:txBody>
      <dsp:txXfrm>
        <a:off x="6332073" y="2488517"/>
        <a:ext cx="1743221" cy="153357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83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2761874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pPr marL="0" marR="0" indent="0">
              <a:lnSpc>
                <a:spcPct val="200000"/>
              </a:lnSpc>
              <a:spcBef>
                <a:spcPts val="0"/>
              </a:spcBef>
              <a:spcAft>
                <a:spcPts val="0"/>
              </a:spcAft>
            </a:pPr>
            <a:r>
              <a:rPr lang="en-US" sz="1800" b="0" kern="100" dirty="0">
                <a:effectLst/>
                <a:latin typeface="Times New Roman" panose="02020603050405020304" pitchFamily="18" charset="0"/>
                <a:ea typeface="Calibri" panose="020F0502020204030204" pitchFamily="34" charset="0"/>
                <a:cs typeface="Times New Roman" panose="02020603050405020304" pitchFamily="18" charset="0"/>
              </a:rPr>
              <a:t>The results indicate that the Poisson distribution is appropriate to model count-based healthcare events, as it shows that the arrival of emergency rooms is generally distributed in accordance with the Poisson distribution. The mean patient arrival rate ( λ) is estimated and forms a useful baseline for anticipating the number of patients arriving. Nevertheless, the data observed also indicate variability, meaning that the arrival of patients is not ideally uniform and can involve some spikes. The hospital administrators are concerned by these fluctuations since they reveal that flexibility in the distribution of resources is necessary. The results indicate that statistical modeling may be instrumental in enhancing operational efficiency by informing staffing decisions, minimizing waiting periods, and avoiding congestion. Throughout, the findings support the practicality of the probabilistic models in healthcare planning and decision-making.</a:t>
            </a:r>
            <a:endParaRPr lang="en-US" b="0" dirty="0"/>
          </a:p>
        </p:txBody>
      </p:sp>
    </p:spTree>
    <p:extLst>
      <p:ext uri="{BB962C8B-B14F-4D97-AF65-F5344CB8AC3E}">
        <p14:creationId xmlns:p14="http://schemas.microsoft.com/office/powerpoint/2010/main" val="1456751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pPr marL="0" marR="0" indent="0">
              <a:lnSpc>
                <a:spcPct val="200000"/>
              </a:lnSpc>
              <a:spcBef>
                <a:spcPts val="0"/>
              </a:spcBef>
              <a:spcAft>
                <a:spcPts val="0"/>
              </a:spcAft>
            </a:pPr>
            <a:r>
              <a:rPr lang="en-US" dirty="0"/>
              <a:t>Depending on the results, there are a number of suggestions that can be arrived at to improve the level of applicability and accuracy of this analysis. To begin with, the period of data collection should be spread over a number of months or a complete year in future studies, as this will give a more accurate projection of arrival patterns. Second, the hourly or shift data, as opposed to daily totals, would have made it possible to gain a more in-depth insight into the peak time (</a:t>
            </a:r>
            <a:r>
              <a:rPr lang="en-US" sz="1200" b="0" i="0" dirty="0" err="1">
                <a:solidFill>
                  <a:srgbClr val="222222"/>
                </a:solidFill>
                <a:effectLst/>
                <a:highlight>
                  <a:srgbClr val="FFFFFF"/>
                </a:highlight>
                <a:latin typeface="Arial" panose="020B0604020202020204" pitchFamily="34" charset="0"/>
              </a:rPr>
              <a:t>Parnass</a:t>
            </a:r>
            <a:r>
              <a:rPr lang="en-US" sz="1200" b="0" i="0" dirty="0">
                <a:solidFill>
                  <a:srgbClr val="222222"/>
                </a:solidFill>
                <a:effectLst/>
                <a:highlight>
                  <a:srgbClr val="FFFFFF"/>
                </a:highlight>
                <a:latin typeface="Arial" panose="020B0604020202020204" pitchFamily="34" charset="0"/>
              </a:rPr>
              <a:t> et al., 2023)</a:t>
            </a:r>
            <a:r>
              <a:rPr lang="en-US" dirty="0"/>
              <a:t>. Third, the Poisson distribution provides a very powerful background model but should be integrated with more sophisticated methods, e.g., time-series or regression models, to explain the variability over time. Lastly, healthcare organizations are encouraged to adopt evidence-based staffing approaches to ensure staffing levels match forecasted demand, optimizing service delivery and patient outcomes.</a:t>
            </a:r>
          </a:p>
        </p:txBody>
      </p:sp>
    </p:spTree>
    <p:extLst>
      <p:ext uri="{BB962C8B-B14F-4D97-AF65-F5344CB8AC3E}">
        <p14:creationId xmlns:p14="http://schemas.microsoft.com/office/powerpoint/2010/main" val="1099782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r>
              <a:rPr lang="en-US" dirty="0"/>
              <a:t>Further studies should work on further simplification and elaboration of the modeling technique herein utilized. Among these directions, there is the use of non-homogeneous Poisson models that can vary the rate of arrival (λ) based on time and represent the real situation. Additionally, the effects of seasonal illnesses, pandemics, and demographic changes on emergency room demand should be researched. It would be better to conduct comparative studies in several hospitals or regions and improve the </a:t>
            </a:r>
            <a:r>
              <a:rPr lang="en-US" dirty="0" err="1"/>
              <a:t>generalisability</a:t>
            </a:r>
            <a:r>
              <a:rPr lang="en-US" dirty="0"/>
              <a:t> of results, and detect the general trends. Moreover, the combination of machine learning with classic statistical models might contribute to the predictive accuracy and flexibility. Such methodologies would provide a more in-depth view of patient flow and support effective healthcare planning and management tools.</a:t>
            </a:r>
          </a:p>
        </p:txBody>
      </p:sp>
    </p:spTree>
    <p:extLst>
      <p:ext uri="{BB962C8B-B14F-4D97-AF65-F5344CB8AC3E}">
        <p14:creationId xmlns:p14="http://schemas.microsoft.com/office/powerpoint/2010/main" val="2006506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Overall, Poisson distribution is a powerful statistical model to use to describe irregularly occurring events like arriving emergency room patients. This paper indicates its use on a data set of 14 days and examples the way in which the observed patterns can be estimated by the use of theoretical expectations. The data indicate that there is a reasonable relationship between ER arrivals, which follow a Poisson process, with a mean rate λ. Recent studies in healthcare are still in favor of Poisson-based models in their use to predict and optimize operations. Though the actual data of the world is inherently fluctuated, the model can still be used to make staffing decisions representing a framework of resources allocation. It allows healthcare administrators to predict the variability of demand and enhance efficiency of the systems. In general, the Poisson distribution is a staple of statistical modeling and healthcare analytics because it is easy to use and understand, and seems to have a real-world application.</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10117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probabilistic model to explain the recurrence of events randomly within the fixed time one wants to consider. This presentation is used to examine the arrivals of patients in emergency room (ER) patients. This model is especially appropriate in a healthcare setting where patient inflow is unpredictable in nature but with a rather constant average rate, where each event is independent of the others. Modern studies still identify </a:t>
            </a:r>
            <a:r>
              <a:rPr lang="en-US" dirty="0" err="1">
                <a:effectLst/>
              </a:rPr>
              <a:t>Poissons</a:t>
            </a:r>
            <a:r>
              <a:rPr lang="en-US" dirty="0">
                <a:effectLst/>
              </a:rPr>
              <a:t> based models as the cornerstone in the healthcare operations and queuing theory to predict the shows of patient flow and resource requests (Bell and Wagner, 2019). To show how empirical observations can be used to show the behavior of Poisson, ER arrivals in a 14-day period are studied to brighten the results. This aim is to demonstrate how statistical modeling can be used to aid decision-making processes in hospitals, especially staffing and allocation of resources. The study of this distribution enhances the efficiency of operations and aids in curbing chances of overcrowding, brings the theory of probability into reality related to the field of healthcare studies.</a:t>
            </a:r>
            <a:endParaRPr lang="en-US" b="1" dirty="0">
              <a:effectLst/>
            </a:endParaRP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discrete stochastic process applied in the estimation of the likelihood of a certain number of events to happen in some given period of time or space. It is based on the premise that events happen at a steady mean rate referred to as λ ( lambda ) and they happen at random, and independently. The model is particularly applicable to describe patient arrivals in the emergency departments. Recently, research has shown that Poisson processes are very important in the modeling of dynamics of hospital admissions and that they are frequently used in combination with predictive analytics (Jiang et al., 2023). The model can be used especially on count-based phenomena, like hourly or daily ER visits, where the events are random but measurable. Moreover, it can be used as a building block of other more complex construction of probabilistic and simulation-based models in healthcare. Proper knowledge in this distribution can help the healthcare administrators to quantify the uncertainty and improve decision making in clinical setting with high demand.</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Poisson processes are immensely used in real life systems where events are randomly distributed with the passage of time. They are the most common tools used in healthcare to model emergency department arrivals, hospital admissions and ambulance demand. They are also applied in the medical area with regard to workload estimation in call centers and </a:t>
            </a:r>
            <a:r>
              <a:rPr lang="en-US" dirty="0" err="1">
                <a:effectLst/>
              </a:rPr>
              <a:t>analysing</a:t>
            </a:r>
            <a:r>
              <a:rPr lang="en-US" dirty="0">
                <a:effectLst/>
              </a:rPr>
              <a:t> traffic accidents, internet traffic forecasts among others. The latest advancements in healthcare analytics emphasize the fact that the integration of Poisson-based and hybrid stochastic models is a much more efficient way of saving staffing time and minimizing the emergency department overcrowds (Jiang et al., 2023). The models aid organizations in predicting high demand times and how best the scarce resources can be allocated. Others have been used in the manufacturing systems to detect defects and telecommunications to analyze network traffic. Poisson processes are considered as a fundamental part of operations research and applied statistics due to their ability to be modeled. Understanding of such models boosts institutional preparedness when facing unpredictable events and a shifting demand.</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data is represented by a set of daily numbers of emergency room visits in 14 days. The observations are discrete numerical values to construct a time series, which lends itself to Poisson modeling. The spread between the minimum and maximum value employs anything considered natural fluctuations in hospital demands, as it is common in the real clinical conditions. This variability is due to the uncertainties in patient needs as well as extraneous environmental factors. Recent literature indicates that the data of ER arrivals are stochastic and can be well-modeled by a Poisson-type process (</a:t>
            </a:r>
            <a:r>
              <a:rPr lang="en-US" dirty="0" err="1">
                <a:effectLst/>
              </a:rPr>
              <a:t>Reboredo</a:t>
            </a:r>
            <a:r>
              <a:rPr lang="en-US" dirty="0">
                <a:effectLst/>
              </a:rPr>
              <a:t> et al., 2023). The parameter λ (mean average arrival rate) is estimated using this dataset. The real-world observations can be analyzed to test theoretical assumptions, and find model validity. It as well gives a platform on which further statistical visualization and interpretation is done.</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visualization of the comparison between theoretical Poisson probability distribution and frequency of arrival of people at the emergency room is presented where x axis shows Days and Y </a:t>
            </a:r>
            <a:r>
              <a:rPr lang="en-US">
                <a:effectLst/>
              </a:rPr>
              <a:t>axis shows ER Arrivals. </a:t>
            </a:r>
            <a:r>
              <a:rPr lang="en-US" dirty="0">
                <a:effectLst/>
              </a:rPr>
              <a:t>The histogram is the actual number of patients and the curve is the superimposed curve that covers the expected number of patients based on the estimated rate. This comparison can be used to evaluate the similarity of empirical data to theoretical predictions. The recent literature of research on healthcare modelling proves that a Poisson based algorithm is a popular tool as a benchmark tool in emergency department forecasting and performance evaluation (</a:t>
            </a:r>
            <a:r>
              <a:rPr lang="en-US" dirty="0" err="1">
                <a:effectLst/>
              </a:rPr>
              <a:t>Reboredo</a:t>
            </a:r>
            <a:r>
              <a:rPr lang="en-US" dirty="0">
                <a:effectLst/>
              </a:rPr>
              <a:t> et al., 2023). Differences between the measured and the forecasted values are normally explained by random fluctuations and other external factors like outbreaks of illnesses in the season or unexpected increases in the demand. However, the high correspondence indicates that Poisson model is a good approximation of the actual arrival. These types of visual analysis can assist the healthcare administrators to understand demand patterns and enhance better resource planning strategies.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One of the key parameters of the Poisson distribution is the mean rate of arrival ( λ ) that is the number of events in a unit time. The total number observed divided by the days of the available data is the calculated rate. This parameter describes the central tendency of inflow of patients and plays a crucial role in estimating probabilities. Recent research highlights the importance of proper estimation of arrival rates in order to optimize resource allocation and staffing in emergency departments (Rostami-</a:t>
            </a:r>
            <a:r>
              <a:rPr lang="en-US" dirty="0" err="1">
                <a:effectLst/>
              </a:rPr>
              <a:t>Tabar</a:t>
            </a:r>
            <a:r>
              <a:rPr lang="en-US" dirty="0">
                <a:effectLst/>
              </a:rPr>
              <a:t> et al., 2024). A constant λ implies that there is reasonably predictable behavior of the system but variations in the same can reflect demand shifts. This study uses 14 days of observations to obtain λ which offers a decent estimate of demand in terms of averageness. The value is subsequently employed to build up the Poisson model and come up with the expected distributions. in real world healthcare practices, λ is an important parameter of efficiency in planning.</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results are interpreted in terms of the Poisson distribution being a good fit to the observed data in the emergency room. The analysis reveals that the dataset is more or less of a Poisson pattern with some deviations caused by randomness and real-world complexities. These variations are anticipated in health care settings, whereby the influx of patients is affected by the unpredictability of such factors as accidents or seasonal diseases. According to recent literature, Poisson models can give quite decent baseline forecasting performance; however, the reality has been found to demand extensions, e.g., time-varying or nonhomogeneous versions of the Poisson process, in order to achieve better forecasting </a:t>
            </a:r>
            <a:r>
              <a:rPr lang="en-US" sz="1800" dirty="0">
                <a:effectLst/>
                <a:latin typeface="Times New Roman" panose="02020603050405020304" pitchFamily="18" charset="0"/>
                <a:ea typeface="Calibri" panose="020F0502020204030204" pitchFamily="34" charset="0"/>
              </a:rPr>
              <a:t>(Rostami-</a:t>
            </a:r>
            <a:r>
              <a:rPr lang="en-US" sz="1800" dirty="0" err="1">
                <a:effectLst/>
                <a:latin typeface="Times New Roman" panose="02020603050405020304" pitchFamily="18" charset="0"/>
                <a:ea typeface="Calibri" panose="020F0502020204030204" pitchFamily="34" charset="0"/>
              </a:rPr>
              <a:t>Tabar</a:t>
            </a:r>
            <a:r>
              <a:rPr lang="en-US" sz="1800" dirty="0">
                <a:effectLst/>
                <a:latin typeface="Times New Roman" panose="02020603050405020304" pitchFamily="18" charset="0"/>
                <a:ea typeface="Calibri" panose="020F0502020204030204" pitchFamily="34" charset="0"/>
              </a:rPr>
              <a:t> et al., 2024)</a:t>
            </a:r>
            <a:r>
              <a:rPr lang="en-US" dirty="0">
                <a:effectLst/>
              </a:rPr>
              <a:t>. The model is still applicable even with its constraints to determine the general trends and contribute to operational planning. The derivation proves that the Poisson model is suitable for estimating average demand variability in ER. This assists hospitals in becoming better prepared and minimizing the risks of overcrowding by implementing more effective staffing practices.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r>
              <a:rPr lang="en-US" dirty="0"/>
              <a:t>Some limitations to this study must be considered when discussing the results. To begin with, the dataset used is very small and covers 14 days of observation; they are not very representative and might not take into account long-term patterns or fluctuations of the incoming emergency room (ER). The risk of unusual fluctuations affecting the estimated mean arrival rate is enhanced by a short sampling period (</a:t>
            </a:r>
            <a:r>
              <a:rPr lang="en-US" sz="1200" b="0" i="0" dirty="0" err="1">
                <a:solidFill>
                  <a:srgbClr val="222222"/>
                </a:solidFill>
                <a:effectLst/>
                <a:highlight>
                  <a:srgbClr val="FFFFFF"/>
                </a:highlight>
                <a:latin typeface="Arial" panose="020B0604020202020204" pitchFamily="34" charset="0"/>
              </a:rPr>
              <a:t>Petravić</a:t>
            </a:r>
            <a:r>
              <a:rPr lang="en-US" sz="1200" b="0" i="0" dirty="0">
                <a:solidFill>
                  <a:srgbClr val="222222"/>
                </a:solidFill>
                <a:effectLst/>
                <a:highlight>
                  <a:srgbClr val="FFFFFF"/>
                </a:highlight>
                <a:latin typeface="Arial" panose="020B0604020202020204" pitchFamily="34" charset="0"/>
              </a:rPr>
              <a:t> et al., 2025)</a:t>
            </a:r>
            <a:r>
              <a:rPr lang="en-US" dirty="0"/>
              <a:t>. Second, seasonal variations, outbreaks of disease, or emergencies in the health of the population are not reflected, but they may greatly predict the inflow of patients. Third, the Poisson model assumes a constant rate of arrival ( λ) and period independence of events, which is not necessarily accurate in reality, where the rate of arrival at various times of the day and days of the week changes. Lastly, there may be errors in data recording, leading to a minor measurement bias.</a:t>
            </a:r>
          </a:p>
        </p:txBody>
      </p:sp>
    </p:spTree>
    <p:extLst>
      <p:ext uri="{BB962C8B-B14F-4D97-AF65-F5344CB8AC3E}">
        <p14:creationId xmlns:p14="http://schemas.microsoft.com/office/powerpoint/2010/main" val="722310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FF6DA9-008F-8B48-92A6-B652298478BF}"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095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1229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7597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028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GB"/>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443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795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3999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7877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7719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415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1452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5BCAD085-E8A6-8845-BD4E-CB4CCA059FC4}" type="datetimeFigureOut">
              <a:rPr lang="en-US" smtClean="0"/>
              <a:t>4/22/2026</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4705973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3" Type="http://schemas.openxmlformats.org/officeDocument/2006/relationships/hyperlink" Target="https://doi.org/10.21037/qims-22-268"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A8A56B-37E3-DE95-B258-AB01B83099FE}"/>
              </a:ext>
            </a:extLst>
          </p:cNvPr>
          <p:cNvSpPr>
            <a:spLocks noGrp="1"/>
          </p:cNvSpPr>
          <p:nvPr>
            <p:ph type="ctrTitle"/>
          </p:nvPr>
        </p:nvSpPr>
        <p:spPr/>
        <p:txBody>
          <a:bodyPr>
            <a:normAutofit/>
          </a:bodyPr>
          <a:lstStyle/>
          <a:p>
            <a:r>
              <a:rPr lang="en-US" sz="5000">
                <a:latin typeface="Calibri" panose="020F0502020204030204" pitchFamily="34" charset="0"/>
                <a:ea typeface="Calibri" panose="020F0502020204030204" pitchFamily="34" charset="0"/>
                <a:cs typeface="Calibri" panose="020F0502020204030204" pitchFamily="34" charset="0"/>
              </a:rPr>
              <a:t>Unit_8_Journal</a:t>
            </a:r>
            <a:endParaRPr lang="en-US" sz="5000" dirty="0">
              <a:latin typeface="Calibri" panose="020F0502020204030204" pitchFamily="34" charset="0"/>
              <a:ea typeface="Calibri" panose="020F0502020204030204" pitchFamily="34" charset="0"/>
              <a:cs typeface="Calibri" panose="020F0502020204030204" pitchFamily="34" charset="0"/>
            </a:endParaRPr>
          </a:p>
        </p:txBody>
      </p:sp>
      <p:sp>
        <p:nvSpPr>
          <p:cNvPr id="5" name="Subtitle 4">
            <a:extLst>
              <a:ext uri="{FF2B5EF4-FFF2-40B4-BE49-F238E27FC236}">
                <a16:creationId xmlns:a16="http://schemas.microsoft.com/office/drawing/2014/main" id="{7EF9D08A-C939-51EA-3FC0-CEA34EA5C310}"/>
              </a:ext>
            </a:extLst>
          </p:cNvPr>
          <p:cNvSpPr>
            <a:spLocks noGrp="1"/>
          </p:cNvSpPr>
          <p:nvPr>
            <p:ph type="subTitle" idx="1"/>
          </p:nvPr>
        </p:nvSpPr>
        <p:spPr>
          <a:xfrm>
            <a:off x="1282148" y="4210829"/>
            <a:ext cx="6575895" cy="1388165"/>
          </a:xfrm>
        </p:spPr>
        <p:txBody>
          <a:bodyPr>
            <a:normAutofit/>
          </a:bodyPr>
          <a:lstStyle/>
          <a:p>
            <a:r>
              <a:rPr lang="en-US" sz="5000" dirty="0"/>
              <a:t>Presented By</a:t>
            </a:r>
          </a:p>
        </p:txBody>
      </p:sp>
    </p:spTree>
    <p:extLst>
      <p:ext uri="{BB962C8B-B14F-4D97-AF65-F5344CB8AC3E}">
        <p14:creationId xmlns:p14="http://schemas.microsoft.com/office/powerpoint/2010/main" val="3299566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06C25AC3-7E61-97E9-D007-D554D92F857C}"/>
              </a:ext>
            </a:extLst>
          </p:cNvPr>
          <p:cNvGraphicFramePr>
            <a:graphicFrameLocks noGrp="1"/>
          </p:cNvGraphicFramePr>
          <p:nvPr>
            <p:ph idx="1"/>
            <p:extLst>
              <p:ext uri="{D42A27DB-BD31-4B8C-83A1-F6EECF244321}">
                <p14:modId xmlns:p14="http://schemas.microsoft.com/office/powerpoint/2010/main" val="2390971080"/>
              </p:ext>
            </p:extLst>
          </p:nvPr>
        </p:nvGraphicFramePr>
        <p:xfrm>
          <a:off x="300252" y="914399"/>
          <a:ext cx="8652680" cy="5336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6386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FFF5E-DF81-905E-9B9C-B3818ABAF29E}"/>
              </a:ext>
            </a:extLst>
          </p:cNvPr>
          <p:cNvSpPr>
            <a:spLocks noGrp="1"/>
          </p:cNvSpPr>
          <p:nvPr>
            <p:ph type="title"/>
          </p:nvPr>
        </p:nvSpPr>
        <p:spPr/>
        <p:txBody>
          <a:bodyPr>
            <a:normAutofit/>
          </a:bodyPr>
          <a:lstStyle/>
          <a:p>
            <a:r>
              <a:rPr lang="en-US" sz="4500" kern="100" dirty="0">
                <a:effectLst/>
                <a:ea typeface="Calibri" panose="020F0502020204030204" pitchFamily="34" charset="0"/>
                <a:cs typeface="Times New Roman" panose="02020603050405020304" pitchFamily="18" charset="0"/>
              </a:rPr>
              <a:t>Recommendations</a:t>
            </a:r>
            <a:endParaRPr lang="en-US" sz="4500" dirty="0"/>
          </a:p>
        </p:txBody>
      </p:sp>
      <p:graphicFrame>
        <p:nvGraphicFramePr>
          <p:cNvPr id="4" name="Content Placeholder 3">
            <a:extLst>
              <a:ext uri="{FF2B5EF4-FFF2-40B4-BE49-F238E27FC236}">
                <a16:creationId xmlns:a16="http://schemas.microsoft.com/office/drawing/2014/main" id="{35EC65EA-5E2C-3D37-5CAF-24A230592B21}"/>
              </a:ext>
            </a:extLst>
          </p:cNvPr>
          <p:cNvGraphicFramePr>
            <a:graphicFrameLocks noGrp="1"/>
          </p:cNvGraphicFramePr>
          <p:nvPr>
            <p:ph idx="1"/>
            <p:extLst>
              <p:ext uri="{D42A27DB-BD31-4B8C-83A1-F6EECF244321}">
                <p14:modId xmlns:p14="http://schemas.microsoft.com/office/powerpoint/2010/main" val="712866821"/>
              </p:ext>
            </p:extLst>
          </p:nvPr>
        </p:nvGraphicFramePr>
        <p:xfrm>
          <a:off x="409433" y="1815151"/>
          <a:ext cx="8488907" cy="47494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17408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49365B3-32BC-F5BC-3C72-6E5B149083A3}"/>
              </a:ext>
            </a:extLst>
          </p:cNvPr>
          <p:cNvGraphicFramePr>
            <a:graphicFrameLocks noGrp="1"/>
          </p:cNvGraphicFramePr>
          <p:nvPr>
            <p:ph idx="1"/>
            <p:extLst>
              <p:ext uri="{D42A27DB-BD31-4B8C-83A1-F6EECF244321}">
                <p14:modId xmlns:p14="http://schemas.microsoft.com/office/powerpoint/2010/main" val="2949566606"/>
              </p:ext>
            </p:extLst>
          </p:nvPr>
        </p:nvGraphicFramePr>
        <p:xfrm>
          <a:off x="709684" y="1091820"/>
          <a:ext cx="8079474" cy="51725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5492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graphicFrame>
        <p:nvGraphicFramePr>
          <p:cNvPr id="4" name="Content Placeholder 3">
            <a:extLst>
              <a:ext uri="{FF2B5EF4-FFF2-40B4-BE49-F238E27FC236}">
                <a16:creationId xmlns:a16="http://schemas.microsoft.com/office/drawing/2014/main" id="{FF7DB75D-7DBD-B527-B5F1-A408D94FEB67}"/>
              </a:ext>
            </a:extLst>
          </p:cNvPr>
          <p:cNvGraphicFramePr>
            <a:graphicFrameLocks noGrp="1"/>
          </p:cNvGraphicFramePr>
          <p:nvPr>
            <p:ph idx="1"/>
            <p:extLst>
              <p:ext uri="{D42A27DB-BD31-4B8C-83A1-F6EECF244321}">
                <p14:modId xmlns:p14="http://schemas.microsoft.com/office/powerpoint/2010/main" val="3930709643"/>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4F6E-9A29-11B0-6F6D-2AA2E7F0D1B2}"/>
              </a:ext>
            </a:extLst>
          </p:cNvPr>
          <p:cNvSpPr>
            <a:spLocks noGrp="1"/>
          </p:cNvSpPr>
          <p:nvPr>
            <p:ph type="title"/>
          </p:nvPr>
        </p:nvSpPr>
        <p:spPr>
          <a:xfrm>
            <a:off x="855264" y="254758"/>
            <a:ext cx="7406640" cy="673290"/>
          </a:xfrm>
        </p:spPr>
        <p:txBody>
          <a:bodyPr/>
          <a:lstStyle/>
          <a:p>
            <a:r>
              <a:rPr lang="en-US" dirty="0"/>
              <a:t>References</a:t>
            </a:r>
          </a:p>
        </p:txBody>
      </p:sp>
      <p:sp>
        <p:nvSpPr>
          <p:cNvPr id="3" name="Content Placeholder 2">
            <a:extLst>
              <a:ext uri="{FF2B5EF4-FFF2-40B4-BE49-F238E27FC236}">
                <a16:creationId xmlns:a16="http://schemas.microsoft.com/office/drawing/2014/main" id="{CFF1F82D-5D09-523B-AFF0-4C8701018FCE}"/>
              </a:ext>
            </a:extLst>
          </p:cNvPr>
          <p:cNvSpPr>
            <a:spLocks noGrp="1"/>
          </p:cNvSpPr>
          <p:nvPr>
            <p:ph idx="1"/>
          </p:nvPr>
        </p:nvSpPr>
        <p:spPr>
          <a:xfrm>
            <a:off x="436729" y="1119116"/>
            <a:ext cx="8311486" cy="5738884"/>
          </a:xfrm>
        </p:spPr>
        <p:txBody>
          <a:bodyPr>
            <a:noAutofit/>
          </a:bodyPr>
          <a:lstStyle/>
          <a:p>
            <a:pPr marL="0" marR="0" indent="457200">
              <a:lnSpc>
                <a:spcPct val="100000"/>
              </a:lnSpc>
              <a:spcBef>
                <a:spcPts val="0"/>
              </a:spcBef>
              <a:spcAft>
                <a:spcPts val="800"/>
              </a:spcAft>
            </a:pP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Bell, L., &amp; Wagner, R. (2019). Modeling Emergency Room Arrivals Using the Poisson Process.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The College Mathematics Journal</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50</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(5), 343–350. https://doi.org/10.1080/07468342.2019.1662710</a:t>
            </a:r>
          </a:p>
          <a:p>
            <a:pPr marL="0" marR="0" indent="457200">
              <a:lnSpc>
                <a:spcPct val="100000"/>
              </a:lnSpc>
              <a:spcBef>
                <a:spcPts val="0"/>
              </a:spcBef>
              <a:spcAft>
                <a:spcPts val="800"/>
              </a:spcAft>
            </a:pP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Jiang, S., Liu, Q., &amp; Ding, B. (2023). A systematic review of the modelling of patient arrivals in emergency departments.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Quantitative Imaging in Medicine and Surgery</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13</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(3), 1957–1971. </a:t>
            </a:r>
            <a:r>
              <a:rPr lang="en-US" sz="1700" kern="100" dirty="0">
                <a:solidFill>
                  <a:srgbClr val="F59E00"/>
                </a:solidFill>
                <a:effectLst/>
                <a:latin typeface="+mj-lt"/>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https://doi.org/10.21037/</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qims-22-268</a:t>
            </a:r>
            <a:endPar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endParaRPr>
          </a:p>
          <a:p>
            <a:pPr marL="0" marR="0" indent="457200">
              <a:lnSpc>
                <a:spcPct val="100000"/>
              </a:lnSpc>
              <a:spcBef>
                <a:spcPts val="0"/>
              </a:spcBef>
              <a:spcAft>
                <a:spcPts val="800"/>
              </a:spcAft>
            </a:pP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Parnass</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G.,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Levtzion-Korach</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O., Peres, R., &amp; Assaf, M. (2023). Estimating emergency department crowding with stochastic population models. </a:t>
            </a:r>
            <a:r>
              <a:rPr lang="en-US" sz="1700" b="0" i="1"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Plos</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one</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18</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(12), e0295130.</a:t>
            </a:r>
            <a:r>
              <a:rPr lang="en-US" sz="1700" kern="10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0" kern="100" dirty="0">
                <a:solidFill>
                  <a:schemeClr val="accent1">
                    <a:lumMod val="50000"/>
                  </a:schemeClr>
                </a:solidFill>
                <a:highlight>
                  <a:srgbClr val="FFFFFF"/>
                </a:highlight>
                <a:latin typeface="+mj-lt"/>
                <a:ea typeface="Calibri" panose="020F0502020204030204" pitchFamily="34" charset="0"/>
                <a:cs typeface="Calibri" panose="020F0502020204030204" pitchFamily="34" charset="0"/>
              </a:rPr>
              <a:t>https://doi.org/10.1371/journal.pone.0295130</a:t>
            </a:r>
            <a:endPar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endParaRPr>
          </a:p>
          <a:p>
            <a:pPr algn="l"/>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Petravić</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L., Gril Rogina, K.,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Albreht</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T.,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Kukec</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 &amp; </a:t>
            </a:r>
            <a:r>
              <a:rPr lang="en-US" sz="1700" b="0" i="0" dirty="0" err="1">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Žibert</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J. (2025). Prognostic models for predicting patient arrivals in emergency departments: an updated systematic review and research agenda. </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BMC Emergency Medicine</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1"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25</a:t>
            </a:r>
            <a:r>
              <a:rPr lang="en-US" sz="1700" b="0" i="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(1), 106.</a:t>
            </a:r>
            <a:r>
              <a:rPr lang="en-US" sz="1700" dirty="0">
                <a:solidFill>
                  <a:schemeClr val="accent1">
                    <a:lumMod val="50000"/>
                  </a:schemeClr>
                </a:solidFill>
                <a:effectLst/>
                <a:highlight>
                  <a:srgbClr val="FFFFFF"/>
                </a:highlight>
                <a:latin typeface="+mj-lt"/>
                <a:ea typeface="Calibri" panose="020F0502020204030204" pitchFamily="34" charset="0"/>
                <a:cs typeface="Calibri" panose="020F0502020204030204" pitchFamily="34" charset="0"/>
              </a:rPr>
              <a:t> </a:t>
            </a:r>
            <a:r>
              <a:rPr lang="en-US" sz="1700" b="0" i="0" u="none" strike="noStrike" baseline="0" dirty="0">
                <a:solidFill>
                  <a:schemeClr val="accent1">
                    <a:lumMod val="50000"/>
                  </a:schemeClr>
                </a:solidFill>
                <a:latin typeface="+mj-lt"/>
                <a:ea typeface="Calibri" panose="020F0502020204030204" pitchFamily="34" charset="0"/>
                <a:cs typeface="Calibri" panose="020F0502020204030204" pitchFamily="34" charset="0"/>
              </a:rPr>
              <a:t>https://doi.org/10.1186/s12873-025-01250-8 </a:t>
            </a:r>
            <a:endPar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endParaRPr>
          </a:p>
          <a:p>
            <a:pPr marL="0" marR="0" indent="457200">
              <a:lnSpc>
                <a:spcPct val="100000"/>
              </a:lnSpc>
              <a:spcBef>
                <a:spcPts val="0"/>
              </a:spcBef>
              <a:spcAft>
                <a:spcPts val="800"/>
              </a:spcAft>
            </a:pP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Reboredo</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C., Barba-</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Queiruga</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R., </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Ojea-Ferreiro</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&amp; Reyes-</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Santias</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F. (2023). Forecasting emergency department arrivals using INGARCH models.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Health Economics Review</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13</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(1), 51. https://doi.org/10.1186/s13561-023-00456-5</a:t>
            </a:r>
          </a:p>
          <a:p>
            <a:pPr marL="0" marR="0" indent="457200">
              <a:lnSpc>
                <a:spcPct val="100000"/>
              </a:lnSpc>
              <a:spcBef>
                <a:spcPts val="0"/>
              </a:spcBef>
              <a:spcAft>
                <a:spcPts val="800"/>
              </a:spcAft>
            </a:pP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Rostami-</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Tabar</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B., </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Browell</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J., &amp; </a:t>
            </a:r>
            <a:r>
              <a:rPr lang="en-US" sz="1700" kern="100" dirty="0" err="1">
                <a:solidFill>
                  <a:schemeClr val="accent1">
                    <a:lumMod val="50000"/>
                  </a:schemeClr>
                </a:solidFill>
                <a:effectLst/>
                <a:latin typeface="+mj-lt"/>
                <a:ea typeface="Calibri" panose="020F0502020204030204" pitchFamily="34" charset="0"/>
                <a:cs typeface="Calibri" panose="020F0502020204030204" pitchFamily="34" charset="0"/>
              </a:rPr>
              <a:t>Svetunkov</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I. (2024). Probabilistic forecasting of hourly emergency department arrivals.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Health Systems</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 </a:t>
            </a:r>
            <a:r>
              <a:rPr lang="en-US" sz="1700" i="1" kern="100" dirty="0">
                <a:solidFill>
                  <a:schemeClr val="accent1">
                    <a:lumMod val="50000"/>
                  </a:schemeClr>
                </a:solidFill>
                <a:effectLst/>
                <a:latin typeface="+mj-lt"/>
                <a:ea typeface="Calibri" panose="020F0502020204030204" pitchFamily="34" charset="0"/>
                <a:cs typeface="Calibri" panose="020F0502020204030204" pitchFamily="34" charset="0"/>
              </a:rPr>
              <a:t>13</a:t>
            </a:r>
            <a:r>
              <a:rPr lang="en-US" sz="1700" kern="100" dirty="0">
                <a:solidFill>
                  <a:schemeClr val="accent1">
                    <a:lumMod val="50000"/>
                  </a:schemeClr>
                </a:solidFill>
                <a:effectLst/>
                <a:latin typeface="+mj-lt"/>
                <a:ea typeface="Calibri" panose="020F0502020204030204" pitchFamily="34" charset="0"/>
                <a:cs typeface="Calibri" panose="020F0502020204030204" pitchFamily="34" charset="0"/>
              </a:rPr>
              <a:t>(2), 133–149. https://doi.org/10.1080/20476965.2023.2200526</a:t>
            </a:r>
          </a:p>
        </p:txBody>
      </p:sp>
    </p:spTree>
    <p:extLst>
      <p:ext uri="{BB962C8B-B14F-4D97-AF65-F5344CB8AC3E}">
        <p14:creationId xmlns:p14="http://schemas.microsoft.com/office/powerpoint/2010/main" val="386506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endParaRPr dirty="0"/>
          </a:p>
        </p:txBody>
      </p:sp>
      <p:graphicFrame>
        <p:nvGraphicFramePr>
          <p:cNvPr id="4" name="Content Placeholder 3">
            <a:extLst>
              <a:ext uri="{FF2B5EF4-FFF2-40B4-BE49-F238E27FC236}">
                <a16:creationId xmlns:a16="http://schemas.microsoft.com/office/drawing/2014/main" id="{7D574873-9344-D296-63D8-38635AA4811E}"/>
              </a:ext>
            </a:extLst>
          </p:cNvPr>
          <p:cNvGraphicFramePr>
            <a:graphicFrameLocks noGrp="1"/>
          </p:cNvGraphicFramePr>
          <p:nvPr>
            <p:ph idx="1"/>
            <p:extLst>
              <p:ext uri="{D42A27DB-BD31-4B8C-83A1-F6EECF244321}">
                <p14:modId xmlns:p14="http://schemas.microsoft.com/office/powerpoint/2010/main" val="14665319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What is the Poisson Distribution?</a:t>
            </a:r>
          </a:p>
        </p:txBody>
      </p:sp>
      <p:graphicFrame>
        <p:nvGraphicFramePr>
          <p:cNvPr id="4" name="Content Placeholder 3">
            <a:extLst>
              <a:ext uri="{FF2B5EF4-FFF2-40B4-BE49-F238E27FC236}">
                <a16:creationId xmlns:a16="http://schemas.microsoft.com/office/drawing/2014/main" id="{EE586569-378D-E1D5-B4D9-19C0AC7C2AA1}"/>
              </a:ext>
            </a:extLst>
          </p:cNvPr>
          <p:cNvGraphicFramePr>
            <a:graphicFrameLocks noGrp="1"/>
          </p:cNvGraphicFramePr>
          <p:nvPr>
            <p:ph idx="1"/>
            <p:extLst>
              <p:ext uri="{D42A27DB-BD31-4B8C-83A1-F6EECF244321}">
                <p14:modId xmlns:p14="http://schemas.microsoft.com/office/powerpoint/2010/main" val="3709620817"/>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Applications of Poisson Distribution</a:t>
            </a:r>
          </a:p>
        </p:txBody>
      </p:sp>
      <p:graphicFrame>
        <p:nvGraphicFramePr>
          <p:cNvPr id="4" name="Content Placeholder 3">
            <a:extLst>
              <a:ext uri="{FF2B5EF4-FFF2-40B4-BE49-F238E27FC236}">
                <a16:creationId xmlns:a16="http://schemas.microsoft.com/office/drawing/2014/main" id="{166496D5-D078-AD51-8D41-DEF74F75294E}"/>
              </a:ext>
            </a:extLst>
          </p:cNvPr>
          <p:cNvGraphicFramePr>
            <a:graphicFrameLocks noGrp="1"/>
          </p:cNvGraphicFramePr>
          <p:nvPr>
            <p:ph idx="1"/>
            <p:extLst>
              <p:ext uri="{D42A27DB-BD31-4B8C-83A1-F6EECF244321}">
                <p14:modId xmlns:p14="http://schemas.microsoft.com/office/powerpoint/2010/main" val="122063355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Collected Data (14 Days ER Visits)</a:t>
            </a:r>
          </a:p>
        </p:txBody>
      </p:sp>
      <p:graphicFrame>
        <p:nvGraphicFramePr>
          <p:cNvPr id="7" name="Content Placeholder 6">
            <a:extLst>
              <a:ext uri="{FF2B5EF4-FFF2-40B4-BE49-F238E27FC236}">
                <a16:creationId xmlns:a16="http://schemas.microsoft.com/office/drawing/2014/main" id="{FACB1D67-9764-36B3-7CCD-6A87469317DE}"/>
              </a:ext>
            </a:extLst>
          </p:cNvPr>
          <p:cNvGraphicFramePr>
            <a:graphicFrameLocks noGrp="1"/>
          </p:cNvGraphicFramePr>
          <p:nvPr>
            <p:ph idx="1"/>
            <p:extLst>
              <p:ext uri="{D42A27DB-BD31-4B8C-83A1-F6EECF244321}">
                <p14:modId xmlns:p14="http://schemas.microsoft.com/office/powerpoint/2010/main" val="3984706827"/>
              </p:ext>
            </p:extLst>
          </p:nvPr>
        </p:nvGraphicFramePr>
        <p:xfrm>
          <a:off x="857249" y="2101754"/>
          <a:ext cx="7672602" cy="4121170"/>
        </p:xfrm>
        <a:graphic>
          <a:graphicData uri="http://schemas.openxmlformats.org/drawingml/2006/table">
            <a:tbl>
              <a:tblPr>
                <a:tableStyleId>{3C2FFA5D-87B4-456A-9821-1D502468CF0F}</a:tableStyleId>
              </a:tblPr>
              <a:tblGrid>
                <a:gridCol w="3836301">
                  <a:extLst>
                    <a:ext uri="{9D8B030D-6E8A-4147-A177-3AD203B41FA5}">
                      <a16:colId xmlns:a16="http://schemas.microsoft.com/office/drawing/2014/main" val="1856861610"/>
                    </a:ext>
                  </a:extLst>
                </a:gridCol>
                <a:gridCol w="3836301">
                  <a:extLst>
                    <a:ext uri="{9D8B030D-6E8A-4147-A177-3AD203B41FA5}">
                      <a16:colId xmlns:a16="http://schemas.microsoft.com/office/drawing/2014/main" val="2629624574"/>
                    </a:ext>
                  </a:extLst>
                </a:gridCol>
              </a:tblGrid>
              <a:tr h="659642">
                <a:tc>
                  <a:txBody>
                    <a:bodyPr/>
                    <a:lstStyle/>
                    <a:p>
                      <a:r>
                        <a:rPr lang="en-US" sz="2400" b="1"/>
                        <a:t>Attribute</a:t>
                      </a:r>
                      <a:endParaRPr lang="en-US" sz="2400"/>
                    </a:p>
                  </a:txBody>
                  <a:tcPr anchor="ctr"/>
                </a:tc>
                <a:tc>
                  <a:txBody>
                    <a:bodyPr/>
                    <a:lstStyle/>
                    <a:p>
                      <a:r>
                        <a:rPr lang="en-US" sz="2400" b="1"/>
                        <a:t>Description / Value</a:t>
                      </a:r>
                      <a:endParaRPr lang="en-US" sz="2400"/>
                    </a:p>
                  </a:txBody>
                  <a:tcPr anchor="ctr"/>
                </a:tc>
                <a:extLst>
                  <a:ext uri="{0D108BD9-81ED-4DB2-BD59-A6C34878D82A}">
                    <a16:rowId xmlns:a16="http://schemas.microsoft.com/office/drawing/2014/main" val="3235913574"/>
                  </a:ext>
                </a:extLst>
              </a:tr>
              <a:tr h="659642">
                <a:tc>
                  <a:txBody>
                    <a:bodyPr/>
                    <a:lstStyle/>
                    <a:p>
                      <a:r>
                        <a:rPr lang="en-US" sz="2400"/>
                        <a:t>Time Span</a:t>
                      </a:r>
                    </a:p>
                  </a:txBody>
                  <a:tcPr anchor="ctr"/>
                </a:tc>
                <a:tc>
                  <a:txBody>
                    <a:bodyPr/>
                    <a:lstStyle/>
                    <a:p>
                      <a:r>
                        <a:rPr lang="en-US" sz="2400"/>
                        <a:t>14 consecutive days</a:t>
                      </a:r>
                    </a:p>
                  </a:txBody>
                  <a:tcPr anchor="ctr"/>
                </a:tc>
                <a:extLst>
                  <a:ext uri="{0D108BD9-81ED-4DB2-BD59-A6C34878D82A}">
                    <a16:rowId xmlns:a16="http://schemas.microsoft.com/office/drawing/2014/main" val="2587609525"/>
                  </a:ext>
                </a:extLst>
              </a:tr>
              <a:tr h="659642">
                <a:tc>
                  <a:txBody>
                    <a:bodyPr/>
                    <a:lstStyle/>
                    <a:p>
                      <a:r>
                        <a:rPr lang="en-US" sz="2400"/>
                        <a:t>Data Type</a:t>
                      </a:r>
                    </a:p>
                  </a:txBody>
                  <a:tcPr anchor="ctr"/>
                </a:tc>
                <a:tc>
                  <a:txBody>
                    <a:bodyPr/>
                    <a:lstStyle/>
                    <a:p>
                      <a:r>
                        <a:rPr lang="en-US" sz="2400"/>
                        <a:t>Daily ER patient arrivals</a:t>
                      </a:r>
                    </a:p>
                  </a:txBody>
                  <a:tcPr anchor="ctr"/>
                </a:tc>
                <a:extLst>
                  <a:ext uri="{0D108BD9-81ED-4DB2-BD59-A6C34878D82A}">
                    <a16:rowId xmlns:a16="http://schemas.microsoft.com/office/drawing/2014/main" val="1150988529"/>
                  </a:ext>
                </a:extLst>
              </a:tr>
              <a:tr h="659642">
                <a:tc>
                  <a:txBody>
                    <a:bodyPr/>
                    <a:lstStyle/>
                    <a:p>
                      <a:r>
                        <a:rPr lang="en-US" sz="2400"/>
                        <a:t>Minimum Value</a:t>
                      </a:r>
                    </a:p>
                  </a:txBody>
                  <a:tcPr anchor="ctr"/>
                </a:tc>
                <a:tc>
                  <a:txBody>
                    <a:bodyPr/>
                    <a:lstStyle/>
                    <a:p>
                      <a:r>
                        <a:rPr lang="en-US" sz="2400"/>
                        <a:t>10 patients per day</a:t>
                      </a:r>
                    </a:p>
                  </a:txBody>
                  <a:tcPr anchor="ctr"/>
                </a:tc>
                <a:extLst>
                  <a:ext uri="{0D108BD9-81ED-4DB2-BD59-A6C34878D82A}">
                    <a16:rowId xmlns:a16="http://schemas.microsoft.com/office/drawing/2014/main" val="1525225016"/>
                  </a:ext>
                </a:extLst>
              </a:tr>
              <a:tr h="659642">
                <a:tc>
                  <a:txBody>
                    <a:bodyPr/>
                    <a:lstStyle/>
                    <a:p>
                      <a:r>
                        <a:rPr lang="en-US" sz="2400"/>
                        <a:t>Maximum Value</a:t>
                      </a:r>
                    </a:p>
                  </a:txBody>
                  <a:tcPr anchor="ctr"/>
                </a:tc>
                <a:tc>
                  <a:txBody>
                    <a:bodyPr/>
                    <a:lstStyle/>
                    <a:p>
                      <a:r>
                        <a:rPr lang="en-US" sz="2400"/>
                        <a:t>17 patients per day</a:t>
                      </a:r>
                    </a:p>
                  </a:txBody>
                  <a:tcPr anchor="ctr"/>
                </a:tc>
                <a:extLst>
                  <a:ext uri="{0D108BD9-81ED-4DB2-BD59-A6C34878D82A}">
                    <a16:rowId xmlns:a16="http://schemas.microsoft.com/office/drawing/2014/main" val="3030841852"/>
                  </a:ext>
                </a:extLst>
              </a:tr>
              <a:tr h="659642">
                <a:tc>
                  <a:txBody>
                    <a:bodyPr/>
                    <a:lstStyle/>
                    <a:p>
                      <a:r>
                        <a:rPr lang="en-US" sz="2400"/>
                        <a:t>Purpose of Dataset</a:t>
                      </a:r>
                    </a:p>
                  </a:txBody>
                  <a:tcPr anchor="ctr"/>
                </a:tc>
                <a:tc>
                  <a:txBody>
                    <a:bodyPr/>
                    <a:lstStyle/>
                    <a:p>
                      <a:r>
                        <a:rPr lang="en-US" sz="2400" dirty="0"/>
                        <a:t>Estimate Poisson parameter (</a:t>
                      </a:r>
                      <a:r>
                        <a:rPr lang="el-GR" sz="2400" dirty="0"/>
                        <a:t>λ)</a:t>
                      </a:r>
                    </a:p>
                  </a:txBody>
                  <a:tcPr anchor="ctr"/>
                </a:tc>
                <a:extLst>
                  <a:ext uri="{0D108BD9-81ED-4DB2-BD59-A6C34878D82A}">
                    <a16:rowId xmlns:a16="http://schemas.microsoft.com/office/drawing/2014/main" val="20468415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Data vs Poisson Distribution</a:t>
            </a:r>
          </a:p>
        </p:txBody>
      </p:sp>
      <p:pic>
        <p:nvPicPr>
          <p:cNvPr id="3" name="Picture 2" descr="poisson_chart_v2.png"/>
          <p:cNvPicPr>
            <a:picLocks noChangeAspect="1"/>
          </p:cNvPicPr>
          <p:nvPr/>
        </p:nvPicPr>
        <p:blipFill>
          <a:blip r:embed="rId3"/>
          <a:stretch>
            <a:fillRect/>
          </a:stretch>
        </p:blipFill>
        <p:spPr>
          <a:xfrm>
            <a:off x="613064" y="2109354"/>
            <a:ext cx="7471063" cy="42239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Mean Rate (λ) Calculation</a:t>
            </a:r>
          </a:p>
        </p:txBody>
      </p:sp>
      <p:graphicFrame>
        <p:nvGraphicFramePr>
          <p:cNvPr id="4" name="Content Placeholder 3">
            <a:extLst>
              <a:ext uri="{FF2B5EF4-FFF2-40B4-BE49-F238E27FC236}">
                <a16:creationId xmlns:a16="http://schemas.microsoft.com/office/drawing/2014/main" id="{0658FE49-F4E1-5655-1722-F0D73B3A5975}"/>
              </a:ext>
            </a:extLst>
          </p:cNvPr>
          <p:cNvGraphicFramePr>
            <a:graphicFrameLocks noGrp="1"/>
          </p:cNvGraphicFramePr>
          <p:nvPr>
            <p:ph idx="1"/>
            <p:extLst>
              <p:ext uri="{D42A27DB-BD31-4B8C-83A1-F6EECF244321}">
                <p14:modId xmlns:p14="http://schemas.microsoft.com/office/powerpoint/2010/main" val="3853559984"/>
              </p:ext>
            </p:extLst>
          </p:nvPr>
        </p:nvGraphicFramePr>
        <p:xfrm>
          <a:off x="498764" y="2057400"/>
          <a:ext cx="8302335"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Interpretation of Results</a:t>
            </a:r>
          </a:p>
        </p:txBody>
      </p:sp>
      <p:graphicFrame>
        <p:nvGraphicFramePr>
          <p:cNvPr id="5" name="Content Placeholder 4">
            <a:extLst>
              <a:ext uri="{FF2B5EF4-FFF2-40B4-BE49-F238E27FC236}">
                <a16:creationId xmlns:a16="http://schemas.microsoft.com/office/drawing/2014/main" id="{CF3588D1-F031-CBB1-720D-9ADF7DB0F2BF}"/>
              </a:ext>
            </a:extLst>
          </p:cNvPr>
          <p:cNvGraphicFramePr>
            <a:graphicFrameLocks noGrp="1"/>
          </p:cNvGraphicFramePr>
          <p:nvPr>
            <p:ph idx="1"/>
            <p:extLst>
              <p:ext uri="{D42A27DB-BD31-4B8C-83A1-F6EECF244321}">
                <p14:modId xmlns:p14="http://schemas.microsoft.com/office/powerpoint/2010/main" val="1595389439"/>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18E71-1A00-A454-96FE-BE8879B0093F}"/>
              </a:ext>
            </a:extLst>
          </p:cNvPr>
          <p:cNvSpPr>
            <a:spLocks noGrp="1"/>
          </p:cNvSpPr>
          <p:nvPr>
            <p:ph type="title"/>
          </p:nvPr>
        </p:nvSpPr>
        <p:spPr/>
        <p:txBody>
          <a:bodyPr>
            <a:normAutofit/>
          </a:bodyPr>
          <a:lstStyle/>
          <a:p>
            <a:r>
              <a:rPr lang="en-US" sz="4500" dirty="0">
                <a:effectLst/>
                <a:ea typeface="Calibri" panose="020F0502020204030204" pitchFamily="34" charset="0"/>
              </a:rPr>
              <a:t>Limitations and Biases</a:t>
            </a:r>
            <a:endParaRPr lang="en-US" sz="4500" dirty="0"/>
          </a:p>
        </p:txBody>
      </p:sp>
      <p:graphicFrame>
        <p:nvGraphicFramePr>
          <p:cNvPr id="4" name="Content Placeholder 3">
            <a:extLst>
              <a:ext uri="{FF2B5EF4-FFF2-40B4-BE49-F238E27FC236}">
                <a16:creationId xmlns:a16="http://schemas.microsoft.com/office/drawing/2014/main" id="{DB107250-BA51-D720-991D-7DA9E9EC14E7}"/>
              </a:ext>
            </a:extLst>
          </p:cNvPr>
          <p:cNvGraphicFramePr>
            <a:graphicFrameLocks noGrp="1"/>
          </p:cNvGraphicFramePr>
          <p:nvPr>
            <p:ph idx="1"/>
            <p:extLst>
              <p:ext uri="{D42A27DB-BD31-4B8C-83A1-F6EECF244321}">
                <p14:modId xmlns:p14="http://schemas.microsoft.com/office/powerpoint/2010/main" val="3075087114"/>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91741619"/>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147</TotalTime>
  <Words>2649</Words>
  <Application>Microsoft Office PowerPoint</Application>
  <PresentationFormat>On-screen Show (4:3)</PresentationFormat>
  <Paragraphs>92</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Corbel</vt:lpstr>
      <vt:lpstr>Symbol</vt:lpstr>
      <vt:lpstr>Times New Roman</vt:lpstr>
      <vt:lpstr>Basis</vt:lpstr>
      <vt:lpstr>Unit_8_Journal</vt:lpstr>
      <vt:lpstr>Introduction</vt:lpstr>
      <vt:lpstr>What is the Poisson Distribution?</vt:lpstr>
      <vt:lpstr>Applications of Poisson Distribution</vt:lpstr>
      <vt:lpstr>Collected Data (14 Days ER Visits)</vt:lpstr>
      <vt:lpstr>Data vs Poisson Distribution</vt:lpstr>
      <vt:lpstr>Mean Rate (λ) Calculation</vt:lpstr>
      <vt:lpstr>Interpretation of Results</vt:lpstr>
      <vt:lpstr>Limitations and Biases</vt:lpstr>
      <vt:lpstr>PowerPoint Presentation</vt:lpstr>
      <vt:lpstr>Recommendations</vt:lpstr>
      <vt:lpstr>PowerPoint Presentation</vt:lpstr>
      <vt:lpstr>Conclusion</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PC</dc:creator>
  <cp:keywords/>
  <dc:description>generated using python-pptx</dc:description>
  <cp:lastModifiedBy>PC</cp:lastModifiedBy>
  <cp:revision>7</cp:revision>
  <dcterms:created xsi:type="dcterms:W3CDTF">2013-01-27T09:14:16Z</dcterms:created>
  <dcterms:modified xsi:type="dcterms:W3CDTF">2026-04-22T02:15:35Z</dcterms:modified>
  <cp:category/>
</cp:coreProperties>
</file>